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02" r:id="rId2"/>
    <p:sldId id="308" r:id="rId3"/>
    <p:sldId id="299" r:id="rId4"/>
    <p:sldId id="305" r:id="rId5"/>
    <p:sldId id="304" r:id="rId6"/>
    <p:sldId id="301" r:id="rId7"/>
    <p:sldId id="307" r:id="rId8"/>
    <p:sldId id="257" r:id="rId9"/>
    <p:sldId id="300" r:id="rId10"/>
    <p:sldId id="289" r:id="rId11"/>
    <p:sldId id="309" r:id="rId12"/>
    <p:sldId id="303" r:id="rId13"/>
    <p:sldId id="291" r:id="rId14"/>
    <p:sldId id="310" r:id="rId15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13"/>
    <p:restoredTop sz="94699"/>
  </p:normalViewPr>
  <p:slideViewPr>
    <p:cSldViewPr snapToGrid="0" snapToObjects="1">
      <p:cViewPr varScale="1">
        <p:scale>
          <a:sx n="138" d="100"/>
          <a:sy n="138" d="100"/>
        </p:scale>
        <p:origin x="5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D65232-FAC7-FB45-BB33-9DBD03E5F4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6F11A9E-05FA-C24E-98EE-D3C51DC831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04A62AE-C784-F74A-B5E3-90F4D36ED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14CB66E-44EB-4A40-8B8F-C923490F4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DBCF10C-FFC7-1140-8D27-2EE913B1F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3256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E72F26-77F7-DD40-811A-1B0F74D4D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2589B28-4CE9-2C42-BC36-1005D1FA2B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9DA7392-92BA-0E44-849B-B264C2D7A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AD754D7-8835-ED4D-B0A9-78D8E9D78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CC835F-6FA1-0445-A66B-DC301CD65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8518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C2A91E9-C0EA-7449-A7A6-5A7776D86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781042D-779C-7848-9D36-C1FD8B890A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677ADC5-AC6C-B54B-AC4D-366B5A62B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02A473D-FC36-ED40-AC58-0D30B667D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CEDE7BB-412A-464A-9934-E8EB0F9B5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985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1838A5-C16E-9E4F-84BA-DA0991AD1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9D1FB7-86BA-744A-9688-4F44D3A1D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E9ED914-20C1-884B-9513-5FA7A625A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F0664B7-1198-624E-8E56-8285EB31A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7B9AF30-0F7F-F440-B32A-79B95C68E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8935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6AAA77-C8AC-E344-BD38-AAC94FFFA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D044AEC-EE3E-6043-9C4B-C4E56C185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E7B9C1F-6EEE-5F4F-81C7-A30E4F7B4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44CD586-0C0C-914A-A557-C9B238CE4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3196AF7-6258-BA4E-BAEC-6DB0B6B83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0214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5D08BDA-06A5-FD4F-844D-9B7ADC934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0A546DB-D2FA-704E-AE68-E2C82F5E75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FEF9513-77FF-2849-82C4-FA0C504A1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726E168-E260-064F-A183-0E4349D6F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CE3B21C-4FA2-5946-BBC7-14D206EBC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09D6F5A-8D74-014E-A87D-49EC86FC8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8844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D48E8E-5B93-A74C-AE8E-333C09A61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01DFC06-0DE2-7345-96C9-BA55D50FE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1F10E62-2F16-B14F-BAEC-8DD62CD805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42147EFC-72FD-C948-A200-8A2CB8A09E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E2AA052F-69CC-7246-AAD0-7CE56DF784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6DB621AF-C01E-6E45-B5CA-CB4D85D0B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9D6A8D1-DDF2-044D-823B-8C9034182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B7B8B6F-6162-7642-982D-3BECEE32D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0275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888841-D790-1449-BC0F-0479AB61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EDA7B9C-E5E1-9E4D-8407-04678DD17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4DD1CC1-7055-3740-A2C5-E7758A023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EF84211-BDDB-0C41-B4F4-CE5CA7C33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786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E85CDC10-5BC7-7345-8A55-3CCD2F2BD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707BD071-8064-954E-AACC-B8776DD93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E8D27D8-DB00-E04C-A207-91AF53F5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1626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2295BE-6B18-A84D-A594-264F04AA3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74529F5-8901-4D4D-9B16-D8A81AAAF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9A3565E-73DD-7045-9E60-8A6FBAAA3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3095EA3-19B7-8245-9765-463709396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DA42E26-1F3A-CB41-9907-25256796B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8E54D3D-39B3-774E-BA91-E6FEA8CC1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3923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67DA43-332D-8A43-9559-39B70F7C4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E38C1E22-4586-7F4F-8634-A70F36F994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5055824-7D01-5046-9C07-2B69FBFEDC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C475D06-2690-574B-A298-41CA4534B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1F1E051-2DDD-6F4B-8778-4095BD93A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971CE9C-5FFD-5441-BA2A-487DEC13C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462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50A97949-C3A9-2846-8F7E-8C6E70B0A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1455371-1F02-484A-95E1-09BC0F17D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5CCE25-8EDD-B840-843C-5D414341B0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E6BA3-39E7-CC42-B40E-7BB5C9CFE3A3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AC83139-6CDD-084B-BFE1-FBB2CA0379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F8B241B-8DB1-1143-AE13-EA82690DE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66786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9427591-31DE-CB4E-8BAC-A6B23479A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Palloilukerho ma klo. 15.00-15.45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274D99D-2A0F-C84D-82DC-1E5706C64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Tutustutamme lapsia kerhossa eri palloilulajeihin.</a:t>
            </a:r>
          </a:p>
          <a:p>
            <a:r>
              <a:rPr lang="fi-FI" dirty="0"/>
              <a:t>Tunnin alussa leikimme erilaisia juoksuleikkejä.</a:t>
            </a:r>
          </a:p>
          <a:p>
            <a:r>
              <a:rPr lang="fi-FI" dirty="0"/>
              <a:t>Ohjaamme tunnin aikana pieniä lajimuotoisia harjoituksia ja lajeina on mm. jalkapallo, sähly, koripallo jne.</a:t>
            </a:r>
          </a:p>
          <a:p>
            <a:r>
              <a:rPr lang="fi-FI" dirty="0"/>
              <a:t>Toiminta järjestetään vuoroviikoin koulun liikuntatilassa tai koulun kentällä.</a:t>
            </a:r>
          </a:p>
          <a:p>
            <a:r>
              <a:rPr lang="fi-FI" dirty="0"/>
              <a:t>Liikuntasalissa ollaan paljain jaloin.</a:t>
            </a:r>
          </a:p>
          <a:p>
            <a:r>
              <a:rPr lang="fi-FI" dirty="0"/>
              <a:t>Liikunta vaatteet ja vesipullo mukaan.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09605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369075-17E7-437B-8293-FF1CCF522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Liikuntaleikit to klo. 15.00-15.45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A8B3E0-46DE-4C2F-AB9C-C853EF776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Lapset tutustuvat monipuolisiin liikuntapeleihin ja kasvattavat ryhmähenkeä eri lajien parissa.</a:t>
            </a:r>
          </a:p>
          <a:p>
            <a:r>
              <a:rPr lang="fi-FI" dirty="0"/>
              <a:t>Tunnin aikana lasten kanssa leikitään erilaisia juoksuleikkejä ja käydään läpi tunnin aiheeksi valittua liikuntalajia.</a:t>
            </a:r>
          </a:p>
          <a:p>
            <a:r>
              <a:rPr lang="fi-FI" dirty="0"/>
              <a:t>Toiminta järjestetään koulun liikuntatilassa ja joskus myös ulkona.</a:t>
            </a:r>
          </a:p>
          <a:p>
            <a:r>
              <a:rPr lang="fi-FI" dirty="0"/>
              <a:t>Liikkumiseen soveltuvat vaatteet ja juomapullo mukaan.</a:t>
            </a:r>
          </a:p>
        </p:txBody>
      </p:sp>
    </p:spTree>
    <p:extLst>
      <p:ext uri="{BB962C8B-B14F-4D97-AF65-F5344CB8AC3E}">
        <p14:creationId xmlns:p14="http://schemas.microsoft.com/office/powerpoint/2010/main" val="1266642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732FAF0-D014-7B8D-EF75-4F7423EB4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Satukerho to klo. 15.00-15.45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51E9412-9377-C49F-19EF-5E715A0EAE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fi-FI" dirty="0">
                <a:latin typeface="Arial"/>
                <a:cs typeface="Arial"/>
                <a:sym typeface="Arial"/>
              </a:rPr>
              <a:t>Kerhossa lapset pääsevät rauhoittumaan ja kuuntelemaan satuja.</a:t>
            </a:r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fi-FI" dirty="0">
                <a:latin typeface="Arial"/>
                <a:cs typeface="Arial"/>
                <a:sym typeface="Arial"/>
              </a:rPr>
              <a:t>Aikuinen lukee ääneen ja lapset saavat samalla piirtää.</a:t>
            </a:r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fi-FI" dirty="0">
                <a:latin typeface="Arial"/>
                <a:cs typeface="Arial"/>
                <a:sym typeface="Arial"/>
              </a:rPr>
              <a:t>Satukerhon tarinoihin pääsevät lapset välillä myös itse vaikuttamaan.</a:t>
            </a:r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fi-FI" dirty="0">
                <a:latin typeface="Arial"/>
                <a:cs typeface="Arial"/>
                <a:sym typeface="Arial"/>
              </a:rPr>
              <a:t>Toisinaan tehdään pieniä tehtäviä tai askarteluja satujen / tarinoiden pohjalta.</a:t>
            </a:r>
            <a:endParaRPr lang="fi-FI" dirty="0"/>
          </a:p>
          <a:p>
            <a:pPr marL="0" indent="0">
              <a:buNone/>
            </a:pPr>
            <a:br>
              <a:rPr lang="fi-FI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79295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369075-17E7-437B-8293-FF1CCF522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Ulkoilu to 15.00-15.45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A8B3E0-46DE-4C2F-AB9C-C853EF776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Ulkoiluaika on varattu lapsen omalle toiminnalle.</a:t>
            </a:r>
          </a:p>
          <a:p>
            <a:r>
              <a:rPr lang="fi-FI" dirty="0"/>
              <a:t>Käytössämme on koulun piha-alue.</a:t>
            </a:r>
          </a:p>
          <a:p>
            <a:r>
              <a:rPr lang="fi-FI" dirty="0"/>
              <a:t>Kerhon ulkolelut ovat ulkoilun ajan käytettävissä.</a:t>
            </a:r>
          </a:p>
          <a:p>
            <a:r>
              <a:rPr lang="fi-FI" dirty="0"/>
              <a:t>Ulkoilijalla tulee olla säänmukainen varustus. </a:t>
            </a:r>
          </a:p>
        </p:txBody>
      </p:sp>
    </p:spTree>
    <p:extLst>
      <p:ext uri="{BB962C8B-B14F-4D97-AF65-F5344CB8AC3E}">
        <p14:creationId xmlns:p14="http://schemas.microsoft.com/office/powerpoint/2010/main" val="1959629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F3973F-99A6-904E-A90A-5F745EA7F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Leikki- </a:t>
            </a:r>
            <a:r>
              <a:rPr lang="fi-FI"/>
              <a:t>ja lelukerho </a:t>
            </a:r>
            <a:r>
              <a:rPr lang="fi-FI" dirty="0"/>
              <a:t>pe klo 15.00-15.45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0CC6914-FB00-B44E-BEC7-5E153140D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Lelukerhoon saa tuoda oman lelun vanhemman vastuulla (ei taisteluleluja).</a:t>
            </a:r>
          </a:p>
          <a:p>
            <a:r>
              <a:rPr lang="fi-FI" b="0" i="0" u="none" strike="noStrike" dirty="0">
                <a:solidFill>
                  <a:srgbClr val="000000"/>
                </a:solidFill>
                <a:effectLst/>
              </a:rPr>
              <a:t>Käytössämme on myös kerhon legoja rakenteluihin, barbeja roolileikkeihin ja paljon muuta.</a:t>
            </a:r>
            <a:endParaRPr lang="fi-FI" dirty="0"/>
          </a:p>
          <a:p>
            <a:r>
              <a:rPr lang="fi-FI" dirty="0"/>
              <a:t>Kerhossa lapset saavat leikkiä yhdessä kavereidensa kanssa.</a:t>
            </a:r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8957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369075-17E7-437B-8293-FF1CCF522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Ulkoilu pe 15.00-15.45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A8B3E0-46DE-4C2F-AB9C-C853EF776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Ulkoiluaika on varattu lapsen omalle toiminnalle.</a:t>
            </a:r>
          </a:p>
          <a:p>
            <a:r>
              <a:rPr lang="fi-FI" dirty="0"/>
              <a:t>Käytössämme on koulun piha-alue.</a:t>
            </a:r>
          </a:p>
          <a:p>
            <a:r>
              <a:rPr lang="fi-FI" dirty="0"/>
              <a:t>Kerhon ulkolelut ovat ulkoilun ajan käytettävissä.</a:t>
            </a:r>
          </a:p>
          <a:p>
            <a:r>
              <a:rPr lang="fi-FI" dirty="0"/>
              <a:t>Ulkoilijalla tulee olla säänmukainen varustus. </a:t>
            </a:r>
          </a:p>
        </p:txBody>
      </p:sp>
    </p:spTree>
    <p:extLst>
      <p:ext uri="{BB962C8B-B14F-4D97-AF65-F5344CB8AC3E}">
        <p14:creationId xmlns:p14="http://schemas.microsoft.com/office/powerpoint/2010/main" val="3702271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EB912C-B355-9BFF-77B8-71F1CBD8A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Lautapelikerho ma klo. 15.00-15.45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CD2A30A-D748-ED74-DE60-73557D8A2F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0" i="0" u="none" strike="noStrike" dirty="0">
                <a:solidFill>
                  <a:srgbClr val="000000"/>
                </a:solidFill>
                <a:effectLst/>
              </a:rPr>
              <a:t>Lautapelikerhossa ohjaajamme tutustuttavat lapsia erilaisiin lautapeleihin ja harjoittelevat  pelitaktiikoita.</a:t>
            </a:r>
          </a:p>
          <a:p>
            <a:r>
              <a:rPr lang="fi-FI" b="0" i="0" u="none" strike="noStrike" dirty="0">
                <a:solidFill>
                  <a:srgbClr val="000000"/>
                </a:solidFill>
                <a:effectLst/>
              </a:rPr>
              <a:t> Kerhossa käydään läpi pelien sääntöjä ja opitaan toimimaan yhdessä. Pelien tiimellyksessä kehittyvät myös erilaiset tunnetaidot.</a:t>
            </a:r>
          </a:p>
          <a:p>
            <a:r>
              <a:rPr lang="fi-FI" dirty="0">
                <a:solidFill>
                  <a:srgbClr val="000000"/>
                </a:solidFill>
              </a:rPr>
              <a:t>Joinain kertoina kerhoon voi tuoda myös oman lautapelin. Omat pelit ovat kerhossa vanhempien vastuulla.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05466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369075-17E7-437B-8293-FF1CCF522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Ulkoilu ma 15.00-15.45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A8B3E0-46DE-4C2F-AB9C-C853EF776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Ulkoiluaika on varattu lapsen omalle toiminnalle.</a:t>
            </a:r>
          </a:p>
          <a:p>
            <a:r>
              <a:rPr lang="fi-FI" dirty="0"/>
              <a:t>Käytössämme on koulun piha-alue.</a:t>
            </a:r>
          </a:p>
          <a:p>
            <a:r>
              <a:rPr lang="fi-FI" dirty="0"/>
              <a:t>Kerhon ulkolelut ovat ulkoilun ajan käytettävissä.</a:t>
            </a:r>
          </a:p>
          <a:p>
            <a:r>
              <a:rPr lang="fi-FI" dirty="0"/>
              <a:t>Ulkoilijalla tulee olla säänmukainen varustus. </a:t>
            </a:r>
          </a:p>
        </p:txBody>
      </p:sp>
    </p:spTree>
    <p:extLst>
      <p:ext uri="{BB962C8B-B14F-4D97-AF65-F5344CB8AC3E}">
        <p14:creationId xmlns:p14="http://schemas.microsoft.com/office/powerpoint/2010/main" val="2029261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271509F-460A-2849-ABCE-7808F4703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Hamahelmikerho ti klo. 15.00-15.45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5E9781E-95B1-0B4D-BE97-E2EE7C719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0" i="0" u="none" strike="noStrike" dirty="0">
                <a:solidFill>
                  <a:srgbClr val="000000"/>
                </a:solidFill>
                <a:effectLst/>
              </a:rPr>
              <a:t>Kerhossa tehdään värikkäillä hamahelmillä hamahelmitöitä.</a:t>
            </a:r>
          </a:p>
          <a:p>
            <a:r>
              <a:rPr lang="fi-FI" dirty="0">
                <a:solidFill>
                  <a:srgbClr val="000000"/>
                </a:solidFill>
              </a:rPr>
              <a:t>Lapset tekevät hamahelmitöitä mallin mukaan tai sitten omalla tyylillä.</a:t>
            </a:r>
            <a:endParaRPr lang="fi-FI" b="0" i="0" u="none" strike="noStrike" dirty="0">
              <a:solidFill>
                <a:srgbClr val="000000"/>
              </a:solidFill>
              <a:effectLst/>
            </a:endParaRPr>
          </a:p>
          <a:p>
            <a:r>
              <a:rPr lang="fi-FI" dirty="0">
                <a:solidFill>
                  <a:srgbClr val="000000"/>
                </a:solidFill>
              </a:rPr>
              <a:t>Kerho kehittää lasten hienomotorisia taitoja ja värisilmää.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71311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F870336-DA58-594C-95CB-7C810FDC6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Maalauskerho ti klo. 15.00-15.45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D0E204A-02A7-0248-B8FC-A264A6B2D4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Kerhossa keskitymme maalaamaan erilaisilla tekniikoilla.</a:t>
            </a:r>
          </a:p>
          <a:p>
            <a:r>
              <a:rPr lang="fi-FI" dirty="0"/>
              <a:t>Käytämme mm. pullovärejä ja vesivärejä. </a:t>
            </a:r>
          </a:p>
          <a:p>
            <a:r>
              <a:rPr lang="fi-FI" dirty="0"/>
              <a:t>Innostamme lapsia taiteilemaan yhdessä ja yksilöllisesti.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35452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369075-17E7-437B-8293-FF1CCF522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Ulkoilu ti klo. 15.00-15.45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A8B3E0-46DE-4C2F-AB9C-C853EF776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Ulkoiluaika on varattu lapsen omalle toiminnalle.</a:t>
            </a:r>
          </a:p>
          <a:p>
            <a:r>
              <a:rPr lang="fi-FI" dirty="0"/>
              <a:t>Käytössämme on koulun piha-alue.</a:t>
            </a:r>
          </a:p>
          <a:p>
            <a:r>
              <a:rPr lang="fi-FI" dirty="0"/>
              <a:t>Kerhon ulkolelut ovat ulkoilun ajan käytettävissä.</a:t>
            </a:r>
          </a:p>
          <a:p>
            <a:r>
              <a:rPr lang="fi-FI" dirty="0"/>
              <a:t>Ulkoilijalla tulee olla säänmukainen varustus. </a:t>
            </a:r>
          </a:p>
        </p:txBody>
      </p:sp>
    </p:spTree>
    <p:extLst>
      <p:ext uri="{BB962C8B-B14F-4D97-AF65-F5344CB8AC3E}">
        <p14:creationId xmlns:p14="http://schemas.microsoft.com/office/powerpoint/2010/main" val="1362984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732FAF0-D014-7B8D-EF75-4F7423EB4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Korukerho ke klo. 15.00-15.45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51E9412-9377-C49F-19EF-5E715A0EAE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i-FI" dirty="0"/>
              <a:t>Kerhossa lapset pääsevät tekemään koruja erilaisista  materiaaleista.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i-FI" dirty="0"/>
              <a:t>Korujen tekeminen kehittää hienomotorisia taitoja, pitkäjänteisyyttä ja värisilmää.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i-FI" dirty="0"/>
              <a:t>Koruaskartelut ovat hauska tapa päästä toteuttamaan kädentaitoja ja mukavaa yhdessäoloa.</a:t>
            </a:r>
          </a:p>
          <a:p>
            <a:pPr marL="0" indent="0">
              <a:buNone/>
            </a:pPr>
            <a:br>
              <a:rPr lang="fi-FI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35572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EC084F7-76C9-C84F-9C69-A508E3A9C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 Askartelukerho ke klo. 15.00-15.45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09AD0531-9D09-4D03-BA20-D17AA1236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Kerhossa tehdään monipuolisia askarteluja eri materiaaleja käyttäen ja hyödyntäen.</a:t>
            </a:r>
          </a:p>
          <a:p>
            <a:r>
              <a:rPr lang="fi-FI" dirty="0"/>
              <a:t>Aihealueissa huomioidaan vuodenajat ja juhlat esim. Halloween, joulu, ystävänpäivä jne.</a:t>
            </a:r>
          </a:p>
          <a:p>
            <a:r>
              <a:rPr lang="fi-FI" dirty="0"/>
              <a:t>Kerhossa kädentaidot kehittyvät ja kerholaiset pääsevät käyttämään visuaalisia taitojaan.</a:t>
            </a:r>
          </a:p>
        </p:txBody>
      </p:sp>
    </p:spTree>
    <p:extLst>
      <p:ext uri="{BB962C8B-B14F-4D97-AF65-F5344CB8AC3E}">
        <p14:creationId xmlns:p14="http://schemas.microsoft.com/office/powerpoint/2010/main" val="2822037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369075-17E7-437B-8293-FF1CCF522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Ulkoilu ke 15.00-15.45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A8B3E0-46DE-4C2F-AB9C-C853EF776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Ulkoiluaika on varattu lapsen omalle toiminnalle.</a:t>
            </a:r>
          </a:p>
          <a:p>
            <a:r>
              <a:rPr lang="fi-FI" dirty="0"/>
              <a:t>Käytössämme on koulun piha-alue.</a:t>
            </a:r>
          </a:p>
          <a:p>
            <a:r>
              <a:rPr lang="fi-FI" dirty="0"/>
              <a:t>Kerhon ulkolelut ovat ulkoilun ajan käytettävissä.</a:t>
            </a:r>
          </a:p>
          <a:p>
            <a:r>
              <a:rPr lang="fi-FI" dirty="0"/>
              <a:t>Ulkoilijalla tulee olla säänmukainen varustus. </a:t>
            </a:r>
          </a:p>
        </p:txBody>
      </p:sp>
    </p:spTree>
    <p:extLst>
      <p:ext uri="{BB962C8B-B14F-4D97-AF65-F5344CB8AC3E}">
        <p14:creationId xmlns:p14="http://schemas.microsoft.com/office/powerpoint/2010/main" val="2549956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4580</TotalTime>
  <Words>503</Words>
  <Application>Microsoft Macintosh PowerPoint</Application>
  <PresentationFormat>Laajakuva</PresentationFormat>
  <Paragraphs>68</Paragraphs>
  <Slides>14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Office-teema</vt:lpstr>
      <vt:lpstr>Palloilukerho ma klo. 15.00-15.45</vt:lpstr>
      <vt:lpstr>Lautapelikerho ma klo. 15.00-15.45</vt:lpstr>
      <vt:lpstr>Ulkoilu ma 15.00-15.45 </vt:lpstr>
      <vt:lpstr>Hamahelmikerho ti klo. 15.00-15.45</vt:lpstr>
      <vt:lpstr>Maalauskerho ti klo. 15.00-15.45 </vt:lpstr>
      <vt:lpstr>Ulkoilu ti klo. 15.00-15.45 </vt:lpstr>
      <vt:lpstr>Korukerho ke klo. 15.00-15.45</vt:lpstr>
      <vt:lpstr> Askartelukerho ke klo. 15.00-15.45</vt:lpstr>
      <vt:lpstr>Ulkoilu ke 15.00-15.45 </vt:lpstr>
      <vt:lpstr>Liikuntaleikit to klo. 15.00-15.45 </vt:lpstr>
      <vt:lpstr>Satukerho to klo. 15.00-15.45</vt:lpstr>
      <vt:lpstr>Ulkoilu to 15.00-15.45 </vt:lpstr>
      <vt:lpstr>Leikki- ja lelukerho pe klo 15.00-15.45</vt:lpstr>
      <vt:lpstr>Ulkoilu pe 15.00-15.45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Latinan kerho ma klo. 14.30-15.45</dc:title>
  <dc:creator>Riia Luoma</dc:creator>
  <cp:lastModifiedBy>Riia Luoma</cp:lastModifiedBy>
  <cp:revision>59</cp:revision>
  <cp:lastPrinted>2022-09-06T06:53:57Z</cp:lastPrinted>
  <dcterms:created xsi:type="dcterms:W3CDTF">2022-08-25T10:10:41Z</dcterms:created>
  <dcterms:modified xsi:type="dcterms:W3CDTF">2026-09-01T07:19:43Z</dcterms:modified>
</cp:coreProperties>
</file>