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7"/>
  </p:notesMasterIdLst>
  <p:sldIdLst>
    <p:sldId id="314" r:id="rId2"/>
    <p:sldId id="311" r:id="rId3"/>
    <p:sldId id="308" r:id="rId4"/>
    <p:sldId id="299" r:id="rId5"/>
    <p:sldId id="315" r:id="rId6"/>
    <p:sldId id="316" r:id="rId7"/>
    <p:sldId id="313" r:id="rId8"/>
    <p:sldId id="317" r:id="rId9"/>
    <p:sldId id="312" r:id="rId10"/>
    <p:sldId id="257" r:id="rId11"/>
    <p:sldId id="289" r:id="rId12"/>
    <p:sldId id="301" r:id="rId13"/>
    <p:sldId id="318" r:id="rId14"/>
    <p:sldId id="291" r:id="rId15"/>
    <p:sldId id="300" r:id="rId16"/>
  </p:sldIdLst>
  <p:sldSz cx="12192000" cy="6858000"/>
  <p:notesSz cx="6797675" cy="9926638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04"/>
    <p:restoredTop sz="94718"/>
  </p:normalViewPr>
  <p:slideViewPr>
    <p:cSldViewPr snapToGrid="0" snapToObjects="1">
      <p:cViewPr varScale="1">
        <p:scale>
          <a:sx n="138" d="100"/>
          <a:sy n="138" d="100"/>
        </p:scale>
        <p:origin x="55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66DA06-822B-D640-A25E-4D4A7C0030B2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7A1C14-294C-6B41-9494-5373B3B3D8BD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576782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D65232-FAC7-FB45-BB33-9DBD03E5F48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46F11A9E-05FA-C24E-98EE-D3C51DC831E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04A62AE-C784-F74A-B5E3-90F4D36ED2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14CB66E-44EB-4A40-8B8F-C923490F46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5DBCF10C-FFC7-1140-8D27-2EE913B1F4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63256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E72F26-77F7-DD40-811A-1B0F74D4D2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D2589B28-4CE9-2C42-BC36-1005D1FA2B4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29DA7392-92BA-0E44-849B-B264C2D7A6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BAD754D7-8835-ED4D-B0A9-78D8E9D78C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2CC835F-6FA1-0445-A66B-DC301CD65C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5585184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2C2A91E9-C0EA-7449-A7A6-5A7776D860C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9781042D-779C-7848-9D36-C1FD8B890A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677ADC5-AC6C-B54B-AC4D-366B5A62B1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02A473D-FC36-ED40-AC58-0D30B667DA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6CEDE7BB-412A-464A-9934-E8EB0F9B5F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39853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D1838A5-C16E-9E4F-84BA-DA0991AD14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E9D1FB7-86BA-744A-9688-4F44D3A1D7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E9ED914-20C1-884B-9513-5FA7A625AC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F0664B7-1198-624E-8E56-8285EB31A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17B9AF30-0F7F-F440-B32A-79B95C68E4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989356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36AAA77-C8AC-E344-BD38-AAC94FFFA76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0D044AEC-EE3E-6043-9C4B-C4E56C1854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E7B9C1F-6EEE-5F4F-81C7-A30E4F7B4F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44CD586-0C0C-914A-A557-C9B238CE4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3196AF7-6258-BA4E-BAEC-6DB0B6B83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02148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5D08BDA-06A5-FD4F-844D-9B7ADC934F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0A546DB-D2FA-704E-AE68-E2C82F5E75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5FEF9513-77FF-2849-82C4-FA0C504A1D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726E168-E260-064F-A183-0E4349D6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CE3B21C-4FA2-5946-BBC7-14D206EBC4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09D6F5A-8D74-014E-A87D-49EC86FC89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288445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CD48E8E-5B93-A74C-AE8E-333C09A61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01DFC06-0DE2-7345-96C9-BA55D50FE2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71F10E62-2F16-B14F-BAEC-8DD62CD805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42147EFC-72FD-C948-A200-8A2CB8A09E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E2AA052F-69CC-7246-AAD0-7CE56DF78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6DB621AF-C01E-6E45-B5CA-CB4D85D0B5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39D6A8D1-DDF2-044D-823B-8C9034182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2B7B8B6F-6162-7642-982D-3BECEE32D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02757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5888841-D790-1449-BC0F-0479AB6157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CEDA7B9C-E5E1-9E4D-8407-04678DD17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4DD1CC1-7055-3740-A2C5-E7758A023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5EF84211-BDDB-0C41-B4F4-CE5CA7C33F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878604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E85CDC10-5BC7-7345-8A55-3CCD2F2BDD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707BD071-8064-954E-AACC-B8776DD93C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E8D27D8-DB00-E04C-A207-91AF53F5E5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616266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52295BE-6B18-A84D-A594-264F04AA3F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4529F5-8901-4D4D-9B16-D8A81AAAFA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79A3565E-73DD-7045-9E60-8A6FBAAA3B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3095EA3-19B7-8245-9765-463709396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CDA42E26-1F3A-CB41-9907-25256796B7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8E54D3D-39B3-774E-BA91-E6FEA8CC1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739231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867DA43-332D-8A43-9559-39B70F7C4A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E38C1E22-4586-7F4F-8634-A70F36F994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B5055824-7D01-5046-9C07-2B69FBFEDC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C475D06-2690-574B-A298-41CA4534BB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01F1E051-2DDD-6F4B-8778-4095BD93A8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9971CE9C-5FFD-5441-BA2A-487DEC13C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904623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0A97949-C3A9-2846-8F7E-8C6E70B0A0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B1455371-1F02-484A-95E1-09BC0F17D8C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B25CCE25-8EDD-B840-843C-5D414341B0A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8E6BA3-39E7-CC42-B40E-7BB5C9CFE3A3}" type="datetimeFigureOut">
              <a:rPr lang="fi-FI" smtClean="0"/>
              <a:t>28.8.2026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AC83139-6CDD-084B-BFE1-FBB2CA03792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0F8B241B-8DB1-1143-AE13-EA82690DE4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4128F4-D8F4-874A-8030-33411B0AC939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66786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71509F-460A-2849-ABCE-7808F470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Hamahelmikerho ma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E9781E-95B1-0B4D-BE97-E2EE7C719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Kerhossa tehdään värikkäillä hamahelmillä hamahelmitöitä.</a:t>
            </a:r>
          </a:p>
          <a:p>
            <a:r>
              <a:rPr lang="fi-FI" dirty="0">
                <a:solidFill>
                  <a:srgbClr val="000000"/>
                </a:solidFill>
              </a:rPr>
              <a:t>Lapset tekevät hamahelmitöitä mallin mukaan tai sitten omalla tyylillä.</a:t>
            </a:r>
            <a:endParaRPr lang="fi-FI" b="0" i="0" u="none" strike="noStrike" dirty="0">
              <a:solidFill>
                <a:srgbClr val="000000"/>
              </a:solidFill>
              <a:effectLst/>
            </a:endParaRPr>
          </a:p>
          <a:p>
            <a:r>
              <a:rPr lang="fi-FI" dirty="0">
                <a:solidFill>
                  <a:srgbClr val="000000"/>
                </a:solidFill>
              </a:rPr>
              <a:t>Kerho kehittää lasten hienomotorisia taitoja ja värisilmää.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786915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EC084F7-76C9-C84F-9C69-A508E3A9C0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 Askartelukerho to klo. 15.00-16.00</a:t>
            </a:r>
          </a:p>
        </p:txBody>
      </p:sp>
      <p:sp>
        <p:nvSpPr>
          <p:cNvPr id="5" name="Sisällön paikkamerkki 4">
            <a:extLst>
              <a:ext uri="{FF2B5EF4-FFF2-40B4-BE49-F238E27FC236}">
                <a16:creationId xmlns:a16="http://schemas.microsoft.com/office/drawing/2014/main" id="{09AD0531-9D09-4D03-BA20-D17AA123629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tehdään monipuolisia askarteluja eri materiaaleja käyttäen ja hyödyntäen.</a:t>
            </a:r>
          </a:p>
          <a:p>
            <a:r>
              <a:rPr lang="fi-FI" dirty="0"/>
              <a:t>Aihealueissa huomioidaan vuodenajat ja juhlat esim. Halloween, joulu, ystävänpäivä jne.</a:t>
            </a:r>
          </a:p>
          <a:p>
            <a:r>
              <a:rPr lang="fi-FI" dirty="0"/>
              <a:t>Kerhossa kädentaidot kehittyvät ja kerholaiset pääsevät käyttämään visuaalisia taitojaan.</a:t>
            </a:r>
          </a:p>
        </p:txBody>
      </p:sp>
    </p:spTree>
    <p:extLst>
      <p:ext uri="{BB962C8B-B14F-4D97-AF65-F5344CB8AC3E}">
        <p14:creationId xmlns:p14="http://schemas.microsoft.com/office/powerpoint/2010/main" val="28220375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Liikuntakerho ti klo. 15.00-16.00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Lapset tutustuvat monipuolisiin liikuntapeleihin ja kasvattavat ryhmähenkeä eri lajien parissa.</a:t>
            </a:r>
          </a:p>
          <a:p>
            <a:r>
              <a:rPr lang="fi-FI" dirty="0"/>
              <a:t>Tunnin aikana lasten kanssa leikitään erilaisia juoksuleikkejä ja käydään läpi tunnin aiheeksi valittua liikuntalajia.</a:t>
            </a:r>
          </a:p>
          <a:p>
            <a:r>
              <a:rPr lang="fi-FI" dirty="0"/>
              <a:t>Toiminta järjestetään koulun liikuntasalissa.</a:t>
            </a:r>
          </a:p>
          <a:p>
            <a:r>
              <a:rPr lang="fi-FI" dirty="0"/>
              <a:t>Liikkumiseen soveltuvat vaatteet ja juomapullo mukaan.</a:t>
            </a:r>
          </a:p>
        </p:txBody>
      </p:sp>
    </p:spTree>
    <p:extLst>
      <p:ext uri="{BB962C8B-B14F-4D97-AF65-F5344CB8AC3E}">
        <p14:creationId xmlns:p14="http://schemas.microsoft.com/office/powerpoint/2010/main" val="12666422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ke klo. 15.00-16.00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136298430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50AA346-EFC0-24E4-E5EE-EA99BCF1A3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Palloilukerho pe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35491CB-C3A2-8DF5-829D-805AF6DF37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tutustutaan eri palloilulajeihin.</a:t>
            </a:r>
          </a:p>
          <a:p>
            <a:r>
              <a:rPr lang="fi-FI" dirty="0"/>
              <a:t>Tunnin alussa leikitään lasten kanssa erilaisia juoksuleikkejä.</a:t>
            </a:r>
          </a:p>
          <a:p>
            <a:r>
              <a:rPr lang="fi-FI" dirty="0"/>
              <a:t>Jokaisella kerralla on oma laji, jonka perusteita harjoittelemme.</a:t>
            </a:r>
          </a:p>
          <a:p>
            <a:r>
              <a:rPr lang="fi-FI" dirty="0"/>
              <a:t>Toiminta järjestetään koulun liikuntasalissa.</a:t>
            </a:r>
          </a:p>
          <a:p>
            <a:r>
              <a:rPr lang="fi-FI" dirty="0"/>
              <a:t>Lapsella on hyvä olla liikuntaan sopivat vaatteet sekä juomapullo mukana.</a:t>
            </a:r>
          </a:p>
        </p:txBody>
      </p:sp>
    </p:spTree>
    <p:extLst>
      <p:ext uri="{BB962C8B-B14F-4D97-AF65-F5344CB8AC3E}">
        <p14:creationId xmlns:p14="http://schemas.microsoft.com/office/powerpoint/2010/main" val="15580619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F3973F-99A6-904E-A90A-5F745EA7F8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Lelukerho pe klo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0CC6914-FB00-B44E-BEC7-5E153140D8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Lelukerhoon saa tuoda oman lelun vanhemman vastuulla (ei taisteluleluja).</a:t>
            </a:r>
          </a:p>
          <a:p>
            <a:r>
              <a:rPr lang="fi-FI" dirty="0"/>
              <a:t>Kerhossa lapset saavat leikkiä yhdessä kavereiden kanssa.</a:t>
            </a:r>
          </a:p>
          <a:p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895749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to 15.00-16.00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5499561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271509F-460A-2849-ABCE-7808F47034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Pihapelikerho ma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5E9781E-95B1-0B4D-BE97-E2EE7C719F3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tutustutaan pihapelien maailmaan.</a:t>
            </a:r>
          </a:p>
          <a:p>
            <a:r>
              <a:rPr lang="fi-FI" dirty="0"/>
              <a:t>Ohjaajat opettavat lapsille erilaisia pihapelejä, mitä voi sitten leikkiä niin omassa kotipihassa kuin koulussa välitunneilla.</a:t>
            </a:r>
          </a:p>
          <a:p>
            <a:r>
              <a:rPr lang="fi-FI" dirty="0"/>
              <a:t>Toiminta tapahtuu ulkona, joten mukaan ulkoiluun sopiva varustus.</a:t>
            </a:r>
          </a:p>
        </p:txBody>
      </p:sp>
    </p:spTree>
    <p:extLst>
      <p:ext uri="{BB962C8B-B14F-4D97-AF65-F5344CB8AC3E}">
        <p14:creationId xmlns:p14="http://schemas.microsoft.com/office/powerpoint/2010/main" val="1871806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EB912C-B355-9BFF-77B8-71F1CBD8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Piirustus- / värityskerho ma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D2A30A-D748-ED74-DE60-73557D8A2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Kerhossa lapset saavat piirtää itse valitsemistaan aiheista.</a:t>
            </a:r>
          </a:p>
          <a:p>
            <a:r>
              <a:rPr lang="fi-FI" dirty="0"/>
              <a:t>Ohjaajat auttavat aiheiden valinnassa ja välillä piirretään yhteisistäkin asioista.</a:t>
            </a:r>
          </a:p>
          <a:p>
            <a:r>
              <a:rPr lang="fi-FI" dirty="0"/>
              <a:t>Mahdollisuutena on myös uppoutua värittämään erilaisia värityskuvia.</a:t>
            </a:r>
          </a:p>
        </p:txBody>
      </p:sp>
    </p:spTree>
    <p:extLst>
      <p:ext uri="{BB962C8B-B14F-4D97-AF65-F5344CB8AC3E}">
        <p14:creationId xmlns:p14="http://schemas.microsoft.com/office/powerpoint/2010/main" val="35054669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6369075-17E7-437B-8293-FF1CCF5229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ma 15.00-16.00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EA8B3E0-46DE-4C2F-AB9C-C853EF7766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20292618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D8EB912C-B355-9BFF-77B8-71F1CBD8AE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Lautapelikerho ti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CCD2A30A-D748-ED74-DE60-73557D8A2F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Lautapelikerhossa ohjaajamme tutustuttavat lapsia erilaisiin lautapeleihin ja harjoittelevat  pelitaktiikoita.</a:t>
            </a:r>
          </a:p>
          <a:p>
            <a:r>
              <a:rPr lang="fi-FI" b="0" i="0" u="none" strike="noStrike" dirty="0">
                <a:solidFill>
                  <a:srgbClr val="000000"/>
                </a:solidFill>
                <a:effectLst/>
              </a:rPr>
              <a:t> Kerhossa käydään läpi pelien sääntöjä ja opitaan toimimaan yhdessä. Pelien tiimellyksessä kehittyvät myös erilaiset tunnetaidot.</a:t>
            </a:r>
          </a:p>
          <a:p>
            <a:r>
              <a:rPr lang="fi-FI" dirty="0">
                <a:solidFill>
                  <a:srgbClr val="000000"/>
                </a:solidFill>
              </a:rPr>
              <a:t>Joinain kertoina kerhoon voi tuoda myös oman lautapelin. Omat pelit ovat kerhossa vanhempien vastuulla.</a:t>
            </a: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433214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2D929-C520-E3D7-973B-6828722E51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C4B561-98C4-00FB-1DD1-0843FA857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Tarinakerho ti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4F6DFB-2EAD-750E-1014-6DAB843E036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Luovaa tarinan kerrontaa niin piirtäen kuin kirjoittaen.</a:t>
            </a:r>
          </a:p>
          <a:p>
            <a:r>
              <a:rPr lang="fi-FI" dirty="0"/>
              <a:t>Ohjaaja lukee kertomuksia / tarinoita ja lapset saavat kuunnellessaan piirtää.</a:t>
            </a:r>
          </a:p>
          <a:p>
            <a:r>
              <a:rPr lang="fi-FI" dirty="0"/>
              <a:t>Lasten kanssa keksitään myös omia tarinoita ja välillä lapset voivat myös olla ääneen lukijoita.</a:t>
            </a:r>
          </a:p>
          <a:p>
            <a:r>
              <a:rPr lang="fi-FI" dirty="0"/>
              <a:t>Ohjaamme lapsi myös pienimuotoisesti kirjoittamaan ja piirtämään omia tarinoita.</a:t>
            </a:r>
          </a:p>
        </p:txBody>
      </p:sp>
    </p:spTree>
    <p:extLst>
      <p:ext uri="{BB962C8B-B14F-4D97-AF65-F5344CB8AC3E}">
        <p14:creationId xmlns:p14="http://schemas.microsoft.com/office/powerpoint/2010/main" val="2046827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E48F979-BE07-C3C1-6BA9-AB2C49B647B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Taidekerho ti klo. 15.00-16.00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00C58E9-2DF9-CBAA-114F-D00798C4CD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Monipuolista taiteilua erilaisia työvälineitä ja menetelmiä käyttäen. </a:t>
            </a:r>
          </a:p>
          <a:p>
            <a:r>
              <a:rPr lang="fi-FI" dirty="0"/>
              <a:t>Maalaamme mm. pulloväreillä ja vesiväreillä. </a:t>
            </a:r>
          </a:p>
          <a:p>
            <a:r>
              <a:rPr lang="fi-FI" dirty="0"/>
              <a:t>Innostamme lapsia taiteilemaan yhdessä ja yksilöllisesti.</a:t>
            </a:r>
          </a:p>
          <a:p>
            <a:endParaRPr lang="fi-FI" dirty="0"/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86855011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08D12D-8D97-2899-434E-54922C5324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C4623F6-38F0-A5D0-D556-7CFF3E308F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Ulkoilu ti 15.00-16.00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44348651-EF49-7D89-2D56-B6691B1E1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Ulkoiluaika on varattu lapsen omalle toiminnalle.</a:t>
            </a:r>
          </a:p>
          <a:p>
            <a:r>
              <a:rPr lang="fi-FI" dirty="0"/>
              <a:t>Käytössämme on koulun piha-alue.</a:t>
            </a:r>
          </a:p>
          <a:p>
            <a:r>
              <a:rPr lang="fi-FI" dirty="0"/>
              <a:t>Kerhon ulkolelut ovat ulkoilun ajan käytettävissä.</a:t>
            </a:r>
          </a:p>
          <a:p>
            <a:r>
              <a:rPr lang="fi-FI" dirty="0"/>
              <a:t>Ulkoilijalla tulee olla säänmukainen varustus. </a:t>
            </a:r>
          </a:p>
        </p:txBody>
      </p:sp>
    </p:spTree>
    <p:extLst>
      <p:ext uri="{BB962C8B-B14F-4D97-AF65-F5344CB8AC3E}">
        <p14:creationId xmlns:p14="http://schemas.microsoft.com/office/powerpoint/2010/main" val="3472608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9D2DE27-0252-EE44-BFC6-014EEAEBA7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Retkipäivä ke klo. 15.10-15.55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DC4E71-D24D-0D62-DE39-68D4BDBAA6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/>
              <a:t>Perjantaisin retkeilemme koko ryhmän kanssa koulun lähimaastossa.</a:t>
            </a:r>
          </a:p>
          <a:p>
            <a:r>
              <a:rPr lang="fi-FI" dirty="0"/>
              <a:t>Retkelle lähdetään n. klo. 15.10 läksyhetken jälkeen.</a:t>
            </a:r>
          </a:p>
          <a:p>
            <a:r>
              <a:rPr lang="fi-FI" dirty="0"/>
              <a:t>Palaamme koulun pihalle klo. 15.55.</a:t>
            </a:r>
          </a:p>
          <a:p>
            <a:r>
              <a:rPr lang="fi-FI" dirty="0"/>
              <a:t>Aluksi menemme koulun takana olevaan metsään ja myöhemmin alueen puistoihin. Tästä ilmoitamme erikseen.</a:t>
            </a:r>
          </a:p>
          <a:p>
            <a:r>
              <a:rPr lang="fi-FI" dirty="0"/>
              <a:t>Lapsilla tulee olla säänmukainen varustus.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389454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4772</TotalTime>
  <Words>539</Words>
  <Application>Microsoft Macintosh PowerPoint</Application>
  <PresentationFormat>Laajakuva</PresentationFormat>
  <Paragraphs>69</Paragraphs>
  <Slides>15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3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Office-teema</vt:lpstr>
      <vt:lpstr>Hamahelmikerho ma klo. 15.00-16.00</vt:lpstr>
      <vt:lpstr>Pihapelikerho ma klo. 15.00-16.00</vt:lpstr>
      <vt:lpstr>Piirustus- / värityskerho ma klo. 15.00-16.00</vt:lpstr>
      <vt:lpstr>Ulkoilu ma 15.00-16.00 </vt:lpstr>
      <vt:lpstr>Lautapelikerho ti klo. 15.00-16.00</vt:lpstr>
      <vt:lpstr>Tarinakerho ti klo. 15.00-16.00</vt:lpstr>
      <vt:lpstr>Taidekerho ti klo. 15.00-16.00</vt:lpstr>
      <vt:lpstr>Ulkoilu ti 15.00-16.00 </vt:lpstr>
      <vt:lpstr>Retkipäivä ke klo. 15.10-15.55</vt:lpstr>
      <vt:lpstr> Askartelukerho to klo. 15.00-16.00</vt:lpstr>
      <vt:lpstr>Liikuntakerho ti klo. 15.00-16.00 </vt:lpstr>
      <vt:lpstr>Ulkoilu ke klo. 15.00-16.00 </vt:lpstr>
      <vt:lpstr>Palloilukerho pe klo. 15.00-16.00</vt:lpstr>
      <vt:lpstr>Lelukerho pe klo 15.00-16.00</vt:lpstr>
      <vt:lpstr>Ulkoilu to 15.00-16.00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Latinan kerho ma klo. 14.30-15.45</dc:title>
  <dc:creator>Riia Luoma</dc:creator>
  <cp:lastModifiedBy>Riia Luoma</cp:lastModifiedBy>
  <cp:revision>71</cp:revision>
  <cp:lastPrinted>2022-09-06T06:53:57Z</cp:lastPrinted>
  <dcterms:created xsi:type="dcterms:W3CDTF">2022-08-25T10:10:41Z</dcterms:created>
  <dcterms:modified xsi:type="dcterms:W3CDTF">2026-08-28T10:40:35Z</dcterms:modified>
</cp:coreProperties>
</file>