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62" r:id="rId2"/>
    <p:sldId id="258" r:id="rId3"/>
    <p:sldId id="257" r:id="rId4"/>
    <p:sldId id="259" r:id="rId5"/>
    <p:sldId id="260" r:id="rId6"/>
    <p:sldId id="271" r:id="rId7"/>
    <p:sldId id="272" r:id="rId8"/>
    <p:sldId id="304" r:id="rId9"/>
    <p:sldId id="261" r:id="rId10"/>
    <p:sldId id="264" r:id="rId11"/>
    <p:sldId id="265" r:id="rId12"/>
    <p:sldId id="266" r:id="rId13"/>
    <p:sldId id="267" r:id="rId14"/>
    <p:sldId id="303" r:id="rId15"/>
    <p:sldId id="270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6"/>
  </p:normalViewPr>
  <p:slideViewPr>
    <p:cSldViewPr snapToGrid="0">
      <p:cViewPr>
        <p:scale>
          <a:sx n="134" d="100"/>
          <a:sy n="134" d="100"/>
        </p:scale>
        <p:origin x="264" y="-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8" name="Google Shape;1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0" name="Google Shape;1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" name="Google Shape;13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" name="Google Shape;14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" name="Google Shape;14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6" name="Google Shape;16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8DBD7FBB-6495-ED43-B6C8-45BCB0266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>
            <a:extLst>
              <a:ext uri="{FF2B5EF4-FFF2-40B4-BE49-F238E27FC236}">
                <a16:creationId xmlns:a16="http://schemas.microsoft.com/office/drawing/2014/main" id="{917386A6-9061-4DD0-23B0-4161DCDB9C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p5:notes">
            <a:extLst>
              <a:ext uri="{FF2B5EF4-FFF2-40B4-BE49-F238E27FC236}">
                <a16:creationId xmlns:a16="http://schemas.microsoft.com/office/drawing/2014/main" id="{E3B95D3E-B21B-1D8B-BB3B-9523AA536D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68474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B00255A9-B870-DF34-AE01-4D246C918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>
            <a:extLst>
              <a:ext uri="{FF2B5EF4-FFF2-40B4-BE49-F238E27FC236}">
                <a16:creationId xmlns:a16="http://schemas.microsoft.com/office/drawing/2014/main" id="{D415056F-59FE-95DC-8B48-91513681E5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p5:notes">
            <a:extLst>
              <a:ext uri="{FF2B5EF4-FFF2-40B4-BE49-F238E27FC236}">
                <a16:creationId xmlns:a16="http://schemas.microsoft.com/office/drawing/2014/main" id="{ECB03D6D-B2A9-6001-06B4-6E373DFD53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011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1B0CAA03-1808-2638-B613-D46EC7515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>
            <a:extLst>
              <a:ext uri="{FF2B5EF4-FFF2-40B4-BE49-F238E27FC236}">
                <a16:creationId xmlns:a16="http://schemas.microsoft.com/office/drawing/2014/main" id="{ADFB8DAA-F690-1A0D-5316-7133DFC886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p5:notes">
            <a:extLst>
              <a:ext uri="{FF2B5EF4-FFF2-40B4-BE49-F238E27FC236}">
                <a16:creationId xmlns:a16="http://schemas.microsoft.com/office/drawing/2014/main" id="{A37DEFB0-D633-B869-A1A6-3EECE63A57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35798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ystysuora otsikko ja teksti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san ylätunniste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ailu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tekstillinen sisältö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tekstillinen kuv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pystysuora teksti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 dirty="0"/>
              <a:t>Liikuntaleikit ma klo. 15.00-16.00</a:t>
            </a:r>
            <a:endParaRPr dirty="0"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fi-FI" dirty="0"/>
              <a:t>Kerhossa lapset pääsevät liikkumaan monipuolisesti leikkien, temppuilen ja erilaisia liikuntataitoja harjoitellen.</a:t>
            </a:r>
          </a:p>
          <a:p>
            <a:r>
              <a:rPr lang="fi-FI" dirty="0"/>
              <a:t>Yhdessä tekeminen, onnistumisen ilo ja hauskanpito ovat tärkeässä roolissa.</a:t>
            </a:r>
          </a:p>
          <a:p>
            <a:r>
              <a:rPr lang="fi-FI" dirty="0"/>
              <a:t>Kerho järjestetään liikuntasalissa ja luvassa on liikunnan iloa, vauhtia ja paljon hymyjä!</a:t>
            </a:r>
          </a:p>
          <a:p>
            <a:pPr marL="508000" indent="-457200">
              <a:buSzPts val="2800"/>
            </a:pPr>
            <a:r>
              <a:rPr lang="fi-FI" dirty="0"/>
              <a:t>Lapsilla on hyvä olla mukana liikuntaan sopivat vaatteet ja juomapullo.</a:t>
            </a:r>
            <a:endParaRPr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/>
              <a:t>Kokkikerho to klo. 15.00-16.00</a:t>
            </a:r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Kerhossa opetellaan kokkailua, leipomista, tiskaamista, reseptien lukua, jätteiden lajittelua jne.</a:t>
            </a:r>
            <a:endParaRPr/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Kerhossa valmistamme yksinkertaisista ja helpoista resepteistä suolaisia ja makeita syötäviä.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Kerhossa tutustumme myös eri maiden ruokakulttuureihin.</a:t>
            </a:r>
            <a:endParaRPr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 dirty="0"/>
              <a:t>Leikki- ja lelukerho to klo. 15.-16.00</a:t>
            </a:r>
            <a:endParaRPr dirty="0"/>
          </a:p>
        </p:txBody>
      </p:sp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>
              <a:buSzPts val="2800"/>
              <a:buFont typeface="Arial" panose="020B0604020202020204" pitchFamily="34" charset="0"/>
              <a:buChar char="•"/>
            </a:pPr>
            <a:r>
              <a:rPr lang="fi-FI" dirty="0"/>
              <a:t>Kerhossa leikitään erilaisilla leluilla ja peleillä yhdessä.</a:t>
            </a:r>
          </a:p>
          <a:p>
            <a:pPr indent="-457200">
              <a:buSzPts val="2800"/>
              <a:buFont typeface="Arial" panose="020B0604020202020204" pitchFamily="34" charset="0"/>
              <a:buChar char="•"/>
            </a:pPr>
            <a:r>
              <a:rPr lang="fi-FI" dirty="0"/>
              <a:t>Lapset voivat halutessaan tuoda oman lelun kotoa (lelut ovat vanhempien vastuulla).</a:t>
            </a:r>
          </a:p>
          <a:p>
            <a:pPr indent="-457200">
              <a:buSzPts val="2800"/>
              <a:buFont typeface="Arial" panose="020B0604020202020204" pitchFamily="34" charset="0"/>
              <a:buChar char="•"/>
            </a:pPr>
            <a:r>
              <a:rPr lang="fi-FI" dirty="0"/>
              <a:t>Lelukerhossa keksitään ja leikitään uusia leikkejä.</a:t>
            </a:r>
          </a:p>
          <a:p>
            <a:pPr indent="-457200">
              <a:buSzPts val="2800"/>
              <a:buFont typeface="Arial" panose="020B0604020202020204" pitchFamily="34" charset="0"/>
              <a:buChar char="•"/>
            </a:pPr>
            <a:r>
              <a:rPr lang="fi-FI" dirty="0"/>
              <a:t>Lopuksi lelut siivotaan ja laitetaan yhdessä paikoilleen.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177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/>
              <a:t>Ulkoilu to klo. 15.00-16.00</a:t>
            </a:r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fi-FI" dirty="0"/>
              <a:t>Joka päivä on mahdollisuus valita ulkoilu iltapäivän ajaksi. </a:t>
            </a:r>
            <a:endParaRPr dirty="0"/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fi-FI" dirty="0"/>
              <a:t>Ulkoilemme koulun piha-alueella.</a:t>
            </a:r>
            <a:endParaRPr dirty="0"/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fi-FI" dirty="0"/>
              <a:t>Ulkoilijalla tulee olla säänmukainen varustus.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 dirty="0"/>
              <a:t>Bingo ja vierailu hoivakoti Harmoniassa  pe klo. 14.45-15.45 </a:t>
            </a:r>
            <a:endParaRPr dirty="0"/>
          </a:p>
        </p:txBody>
      </p:sp>
      <p:sp>
        <p:nvSpPr>
          <p:cNvPr id="151" name="Google Shape;15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Aloitamme yhteistyön hoivakoti </a:t>
            </a:r>
            <a:r>
              <a:rPr lang="fi-FI" dirty="0" err="1"/>
              <a:t>Attendo</a:t>
            </a:r>
            <a:r>
              <a:rPr lang="fi-FI" dirty="0"/>
              <a:t> Harmonian kanssa.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Käymme joka perjantai vierailulla Harmoniassa ja järjestämme yhteisen Bingo-kerhon lasten ja vanhusten kesken.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Bingo on hauska ja kaikille sopiva seurapeli. </a:t>
            </a:r>
          </a:p>
          <a:p>
            <a:pPr marL="228600" indent="-228600">
              <a:buSzPts val="2800"/>
            </a:pPr>
            <a:r>
              <a:rPr lang="fi-FI" dirty="0"/>
              <a:t>Bingokerhon aikana lapsi oppii numeroita, odottamaan omaa vuoroaan ja kuuntelemaan kärsivällisesti. Kerho myös ohjaa lapsia auttamaan muita, kannustamaan kavereita, iloitsemaan toisen voitosta ja ymmärtämään, että aina ei voi voittaa.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fi-FI" dirty="0"/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1C47AC-71CB-BA4E-81FD-4DEDC0505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Calibri Light"/>
                <a:cs typeface="Calibri Light"/>
              </a:rPr>
              <a:t>Futiskerho pe klo. 14.45-16.00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AAD734-2D91-EC29-6992-4F2E7124F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615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dirty="0">
                <a:ea typeface="+mn-lt"/>
                <a:cs typeface="+mn-lt"/>
              </a:rPr>
              <a:t>Jalkapallokerhossa leikitään juoksuleikkejä, harjoitellaan jalkapalloon liittyviä taitoja ja tietysti pelataan jalkapalloa.</a:t>
            </a:r>
          </a:p>
          <a:p>
            <a:r>
              <a:rPr lang="fi-FI" dirty="0">
                <a:ea typeface="+mn-lt"/>
                <a:cs typeface="+mn-lt"/>
              </a:rPr>
              <a:t>Aikaisempaa kokemusta jalkapallosta ei tarvitse olla :)</a:t>
            </a:r>
          </a:p>
          <a:p>
            <a:r>
              <a:rPr lang="fi-FI" dirty="0">
                <a:ea typeface="+mn-lt"/>
                <a:cs typeface="+mn-lt"/>
              </a:rPr>
              <a:t>Futiskerholaisilla on hyvä olla varusteina juomapullo, oma pallo  ja rennot vaatteet, joissa on mukava liikkua. Ei tarvetta pelikengille / tossuille.</a:t>
            </a:r>
          </a:p>
          <a:p>
            <a:r>
              <a:rPr lang="fi-FI" dirty="0">
                <a:ea typeface="+mn-lt"/>
                <a:cs typeface="+mn-lt"/>
              </a:rPr>
              <a:t>Toiminta järjestetään pääasiassa koulun lähellä olevalla hiekkakentällä.</a:t>
            </a:r>
          </a:p>
          <a:p>
            <a:r>
              <a:rPr lang="fi-FI" dirty="0">
                <a:ea typeface="+mn-lt"/>
                <a:cs typeface="+mn-lt"/>
              </a:rPr>
              <a:t>Koululta lähdetään n. klo. 14.45 ja palataan n. klo. 16.00.</a:t>
            </a:r>
          </a:p>
          <a:p>
            <a:r>
              <a:rPr lang="fi-FI" dirty="0" err="1">
                <a:ea typeface="+mn-lt"/>
                <a:cs typeface="+mn-lt"/>
              </a:rPr>
              <a:t>Huom</a:t>
            </a:r>
            <a:r>
              <a:rPr lang="fi-FI" dirty="0">
                <a:ea typeface="+mn-lt"/>
                <a:cs typeface="+mn-lt"/>
              </a:rPr>
              <a:t>! Omien jalkapallojen pitää pysyä repussa / kassissa koulupäivän ajan.</a:t>
            </a:r>
          </a:p>
          <a:p>
            <a:pPr marL="114300" indent="0">
              <a:buNone/>
            </a:pPr>
            <a:endParaRPr lang="fi-FI" dirty="0">
              <a:ea typeface="+mn-lt"/>
              <a:cs typeface="+mn-lt"/>
            </a:endParaRPr>
          </a:p>
          <a:p>
            <a:pPr marL="0" indent="0">
              <a:buNone/>
            </a:pPr>
            <a:endParaRPr lang="fi-FI" dirty="0">
              <a:ea typeface="+mn-lt"/>
              <a:cs typeface="+mn-lt"/>
            </a:endParaRPr>
          </a:p>
          <a:p>
            <a:endParaRPr lang="fi-FI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675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/>
              <a:t>Ulkoilu pe 15.00-16.00 koulun pihalla</a:t>
            </a:r>
            <a:endParaRPr/>
          </a:p>
        </p:txBody>
      </p:sp>
      <p:sp>
        <p:nvSpPr>
          <p:cNvPr id="169" name="Google Shape;169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Joka päivä on mahdollisuus valita ulkoilu iltapäivän ajaksi.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Ulkoilemme koulun piha-alueella.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Ulkoilijalla tulee olla säänmukainen varustus.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 dirty="0"/>
              <a:t>Askartelukerho ma 15.00-16.00</a:t>
            </a:r>
            <a:endParaRPr dirty="0"/>
          </a:p>
        </p:txBody>
      </p:sp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fi-FI" dirty="0"/>
              <a:t>Askartelukerhossa pyrimme käyttämään erilaisia materiaaleja, joista teemme askarteluja ja käsitöitä lasten kanssa.</a:t>
            </a:r>
            <a:endParaRPr dirty="0"/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fi-FI" dirty="0"/>
              <a:t>Kerhon sisällöissä huomioimme vuodenajat ja kaikki kausijuhlat esim. halloween, isänpäivä, joulu jne.</a:t>
            </a:r>
          </a:p>
          <a:p>
            <a:pPr indent="-406400">
              <a:buSzPts val="2800"/>
            </a:pPr>
            <a:r>
              <a:rPr lang="fi-FI" dirty="0"/>
              <a:t>Tärkeintä kerhossa on päästä kokeilemaan erilaisia tekniikoita ja materiaaleja sekä pitää hauskaa askartelun parissa.</a:t>
            </a:r>
            <a:endParaRPr dirty="0"/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fi-FI" dirty="0"/>
              <a:t>Lapsilla olisi hyvä olla askarteluun ja maalaamiseen soveltuvat vaatteet. </a:t>
            </a:r>
            <a:endParaRPr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/>
              <a:t>Ranskan kerho ma klo. 15.00-16.00</a:t>
            </a:r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fi-FI" dirty="0"/>
              <a:t>Ranskan kerho on kevyttä kielisuihkuttelua, jossa lapsi pääsee kuulemaan ja toistamaan ranskan kielen alkeita leikin ja tarinoiden kautta.</a:t>
            </a:r>
            <a:endParaRPr dirty="0"/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fi-FI" dirty="0"/>
              <a:t>Lapset tutustuvat kieleen pienten tehtävien ja kerronnan kautta.</a:t>
            </a:r>
            <a:endParaRPr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/>
              <a:t>Ulkoilu ma klo. 15.00-16.00 koulun pihalla</a:t>
            </a:r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Joka päivä on mahdollisuus valita ulkoilu iltapäivän ajaksi.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Ulkoilemme koulun piha-alueella.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Ulkoilijalla tulee olla säänmukainen varustus. 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/>
              <a:t>Retkipäivä ti klo. 15.00-16.00</a:t>
            </a:r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Koko kerhoryhmä tekee jokaisena tiistaina retken koulun lähiympäristöön.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Retkikohde ilmoitetaan vanhemmille etukäteen.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Lähdemme koululta n. klo. 15.00 ja palaamme takaisin klo. 15.55.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Lapsilla tulee olla säänmukainen varustus.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A91C0C87-BA2F-72ED-9535-16C179009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>
            <a:extLst>
              <a:ext uri="{FF2B5EF4-FFF2-40B4-BE49-F238E27FC236}">
                <a16:creationId xmlns:a16="http://schemas.microsoft.com/office/drawing/2014/main" id="{7C1AD9F3-BD62-6169-FF4B-4B2644156C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 dirty="0" err="1"/>
              <a:t>Street</a:t>
            </a:r>
            <a:r>
              <a:rPr lang="fi-FI" dirty="0"/>
              <a:t>-tanssi kerho ke klo. 15.00-16.00</a:t>
            </a:r>
            <a:endParaRPr dirty="0"/>
          </a:p>
        </p:txBody>
      </p:sp>
      <p:sp>
        <p:nvSpPr>
          <p:cNvPr id="109" name="Google Shape;109;p17">
            <a:extLst>
              <a:ext uri="{FF2B5EF4-FFF2-40B4-BE49-F238E27FC236}">
                <a16:creationId xmlns:a16="http://schemas.microsoft.com/office/drawing/2014/main" id="{32DE941E-FED1-EF58-88F3-360F662500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>
              <a:buSzPts val="2800"/>
            </a:pPr>
            <a:r>
              <a:rPr lang="fi-FI" dirty="0"/>
              <a:t>Keskiviikkoisin kerhossa pääsee irrottelemaan ja pitämään hauskaa tanssin parissa.</a:t>
            </a:r>
          </a:p>
          <a:p>
            <a:pPr indent="-457200">
              <a:buSzPts val="2800"/>
            </a:pPr>
            <a:r>
              <a:rPr lang="fi-FI" dirty="0"/>
              <a:t>Kerho on tarkoitettu kaikille tanssista innostuneille lapsille.</a:t>
            </a:r>
          </a:p>
          <a:p>
            <a:pPr indent="-457200">
              <a:buSzPts val="2800"/>
            </a:pPr>
            <a:r>
              <a:rPr lang="fi-FI" dirty="0"/>
              <a:t>Tunnin aikana opetellaan helppoja koreografioita, jotka mukailevat </a:t>
            </a:r>
            <a:r>
              <a:rPr lang="fi-FI" dirty="0" err="1"/>
              <a:t>street</a:t>
            </a:r>
            <a:r>
              <a:rPr lang="fi-FI" dirty="0"/>
              <a:t>-tanssin perinteitä.</a:t>
            </a:r>
          </a:p>
          <a:p>
            <a:pPr indent="-457200">
              <a:buSzPts val="2800"/>
            </a:pPr>
            <a:r>
              <a:rPr lang="fi-FI" dirty="0"/>
              <a:t>Mukaansa tempaava musiikki ja hyvä meininki ovat tällä tunnilla taattuja!</a:t>
            </a:r>
          </a:p>
          <a:p>
            <a:pPr indent="-457200">
              <a:buSzPts val="28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4533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94375B76-04B2-FC76-3058-EC0463047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>
            <a:extLst>
              <a:ext uri="{FF2B5EF4-FFF2-40B4-BE49-F238E27FC236}">
                <a16:creationId xmlns:a16="http://schemas.microsoft.com/office/drawing/2014/main" id="{3520EF7F-E265-2913-789F-AB5FDC51CF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fi-FI" dirty="0"/>
              <a:t>Luku- ja piirustuskerho ke klo 15.00-16.00</a:t>
            </a:r>
            <a:endParaRPr dirty="0"/>
          </a:p>
        </p:txBody>
      </p:sp>
      <p:sp>
        <p:nvSpPr>
          <p:cNvPr id="109" name="Google Shape;109;p17">
            <a:extLst>
              <a:ext uri="{FF2B5EF4-FFF2-40B4-BE49-F238E27FC236}">
                <a16:creationId xmlns:a16="http://schemas.microsoft.com/office/drawing/2014/main" id="{BD79204A-7715-2907-B254-037D53324A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>
              <a:buSzPts val="2800"/>
            </a:pPr>
            <a:r>
              <a:rPr lang="fi-FI" dirty="0"/>
              <a:t>Kerho on suunnattu kaikille, jotka kaipaavat rauhoittavan hengähdystauon koulupäivän jälkeen.</a:t>
            </a:r>
          </a:p>
          <a:p>
            <a:pPr indent="-457200">
              <a:buSzPts val="2800"/>
            </a:pPr>
            <a:r>
              <a:rPr lang="fi-FI" dirty="0"/>
              <a:t>Kerhossa hiljennymme ja rauhoitumme yhdessä.</a:t>
            </a:r>
          </a:p>
          <a:p>
            <a:pPr indent="-457200">
              <a:buSzPts val="2800"/>
            </a:pPr>
            <a:r>
              <a:rPr lang="fi-FI" dirty="0"/>
              <a:t>Ohjaaja lukee lapsille ääneen jännittäviä ja kivoja lasten valitsemia tarinoita samalla, kun lapset piirtävät ja värittävät.</a:t>
            </a:r>
          </a:p>
          <a:p>
            <a:pPr indent="-457200">
              <a:buSzPts val="2800"/>
            </a:pPr>
            <a:r>
              <a:rPr lang="fi-FI" dirty="0"/>
              <a:t>Kerho kehittää kuuntelemisen taitoa, keskittymistä ja mielikuvitusta.</a:t>
            </a:r>
          </a:p>
          <a:p>
            <a:pPr marL="0" indent="0">
              <a:buSzPts val="2800"/>
              <a:buNone/>
            </a:pPr>
            <a:endParaRPr lang="fi-FI" dirty="0"/>
          </a:p>
          <a:p>
            <a:pPr indent="-457200">
              <a:buSzPts val="2800"/>
            </a:pPr>
            <a:endParaRPr lang="fi-FI" dirty="0"/>
          </a:p>
          <a:p>
            <a:pPr indent="-457200">
              <a:buSzPts val="28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0235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1490E3AA-71DE-DCBA-56BF-5C4C4911A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>
            <a:extLst>
              <a:ext uri="{FF2B5EF4-FFF2-40B4-BE49-F238E27FC236}">
                <a16:creationId xmlns:a16="http://schemas.microsoft.com/office/drawing/2014/main" id="{2E6A982F-6925-C987-7455-11834BC2B8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fi-FI" dirty="0"/>
              <a:t>Lautapelikerho ke klo 15.00-16.00</a:t>
            </a:r>
            <a:endParaRPr dirty="0"/>
          </a:p>
        </p:txBody>
      </p:sp>
      <p:sp>
        <p:nvSpPr>
          <p:cNvPr id="109" name="Google Shape;109;p17">
            <a:extLst>
              <a:ext uri="{FF2B5EF4-FFF2-40B4-BE49-F238E27FC236}">
                <a16:creationId xmlns:a16="http://schemas.microsoft.com/office/drawing/2014/main" id="{B79BBCF5-EB17-AE33-D9B6-438EC30CD6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>
              <a:buSzPts val="2800"/>
            </a:pPr>
            <a:r>
              <a:rPr lang="fi-FI" dirty="0"/>
              <a:t>Lautapelikerhossa pelaillaan erilaisia lautapelejä yhdessä kavereiden kanssa.</a:t>
            </a:r>
          </a:p>
          <a:p>
            <a:pPr indent="-457200">
              <a:buSzPts val="2800"/>
            </a:pPr>
            <a:r>
              <a:rPr lang="fi-FI" dirty="0"/>
              <a:t>Kerhossa opetellaan uusia pelejä sekä reilua pelaamista ja vietetään mukavaa aikaa.</a:t>
            </a:r>
          </a:p>
          <a:p>
            <a:pPr indent="-457200">
              <a:buSzPts val="2800"/>
            </a:pPr>
            <a:r>
              <a:rPr lang="fi-FI" dirty="0"/>
              <a:t>Pelien yhdessä pelaaminen auttaa kehittämään tunnetaitoja ja opettaa yhdessä toimimisen sääntöjä.</a:t>
            </a:r>
          </a:p>
          <a:p>
            <a:pPr marL="0" indent="0">
              <a:buSzPts val="2800"/>
              <a:buNone/>
            </a:pPr>
            <a:endParaRPr lang="fi-FI" dirty="0"/>
          </a:p>
          <a:p>
            <a:pPr indent="-457200">
              <a:buSzPts val="2800"/>
            </a:pPr>
            <a:endParaRPr lang="fi-FI" dirty="0"/>
          </a:p>
          <a:p>
            <a:pPr indent="-457200">
              <a:buSzPts val="2800"/>
            </a:pPr>
            <a:endParaRPr lang="fi-FI" dirty="0"/>
          </a:p>
          <a:p>
            <a:pPr indent="-457200">
              <a:buSzPts val="28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2752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i-FI"/>
              <a:t>Ulkoilu ke klo. 15.00-16.00</a:t>
            </a:r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fi-FI" dirty="0"/>
              <a:t>Joka päivä on mahdollisuus valita ulkoilu iltapäivän ajaksi. </a:t>
            </a:r>
            <a:endParaRPr dirty="0"/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fi-FI" dirty="0"/>
              <a:t>Ulkoilemme koulun piha-alueella.</a:t>
            </a:r>
            <a:endParaRPr dirty="0"/>
          </a:p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fi-FI" dirty="0"/>
              <a:t>Ulkoilijalla tulee olla säänmukainen varustus. 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657</Words>
  <Application>Microsoft Macintosh PowerPoint</Application>
  <PresentationFormat>Laajakuva</PresentationFormat>
  <Paragraphs>73</Paragraphs>
  <Slides>15</Slides>
  <Notes>14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Office-teema</vt:lpstr>
      <vt:lpstr>Liikuntaleikit ma klo. 15.00-16.00</vt:lpstr>
      <vt:lpstr>Askartelukerho ma 15.00-16.00</vt:lpstr>
      <vt:lpstr>Ranskan kerho ma klo. 15.00-16.00</vt:lpstr>
      <vt:lpstr>Ulkoilu ma klo. 15.00-16.00 koulun pihalla</vt:lpstr>
      <vt:lpstr>Retkipäivä ti klo. 15.00-16.00</vt:lpstr>
      <vt:lpstr>Street-tanssi kerho ke klo. 15.00-16.00</vt:lpstr>
      <vt:lpstr>Luku- ja piirustuskerho ke klo 15.00-16.00</vt:lpstr>
      <vt:lpstr>Lautapelikerho ke klo 15.00-16.00</vt:lpstr>
      <vt:lpstr>Ulkoilu ke klo. 15.00-16.00</vt:lpstr>
      <vt:lpstr>Kokkikerho to klo. 15.00-16.00</vt:lpstr>
      <vt:lpstr>Leikki- ja lelukerho to klo. 15.-16.00</vt:lpstr>
      <vt:lpstr>Ulkoilu to klo. 15.00-16.00</vt:lpstr>
      <vt:lpstr>Bingo ja vierailu hoivakoti Harmoniassa  pe klo. 14.45-15.45 </vt:lpstr>
      <vt:lpstr>Futiskerho pe klo. 14.45-16.00</vt:lpstr>
      <vt:lpstr>Ulkoilu pe 15.00-16.00 koulun pihalla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Satu- ja piirrustuskerho ma klo 15.00-16.00</dc:title>
  <cp:lastModifiedBy>Riia Luoma</cp:lastModifiedBy>
  <cp:revision>11</cp:revision>
  <dcterms:modified xsi:type="dcterms:W3CDTF">2026-08-28T13:24:09Z</dcterms:modified>
</cp:coreProperties>
</file>