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307" r:id="rId3"/>
    <p:sldId id="299" r:id="rId4"/>
    <p:sldId id="304" r:id="rId5"/>
    <p:sldId id="291" r:id="rId6"/>
    <p:sldId id="310" r:id="rId7"/>
    <p:sldId id="300" r:id="rId8"/>
    <p:sldId id="278" r:id="rId9"/>
    <p:sldId id="305" r:id="rId10"/>
    <p:sldId id="308" r:id="rId11"/>
    <p:sldId id="301" r:id="rId12"/>
    <p:sldId id="271" r:id="rId13"/>
    <p:sldId id="289" r:id="rId14"/>
    <p:sldId id="306" r:id="rId15"/>
    <p:sldId id="309" r:id="rId16"/>
    <p:sldId id="303" r:id="rId17"/>
  </p:sldIdLst>
  <p:sldSz cx="12192000" cy="6858000"/>
  <p:notesSz cx="6797675" cy="9926638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04"/>
    <p:restoredTop sz="91843"/>
  </p:normalViewPr>
  <p:slideViewPr>
    <p:cSldViewPr snapToGrid="0" snapToObjects="1">
      <p:cViewPr varScale="1">
        <p:scale>
          <a:sx n="48" d="100"/>
          <a:sy n="48" d="100"/>
        </p:scale>
        <p:origin x="6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D65232-FAC7-FB45-BB33-9DBD03E5F4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6F11A9E-05FA-C24E-98EE-D3C51DC831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04A62AE-C784-F74A-B5E3-90F4D36ED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14CB66E-44EB-4A40-8B8F-C923490F4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DBCF10C-FFC7-1140-8D27-2EE913B1F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63256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E72F26-77F7-DD40-811A-1B0F74D4D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D2589B28-4CE9-2C42-BC36-1005D1FA2B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9DA7392-92BA-0E44-849B-B264C2D7A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AD754D7-8835-ED4D-B0A9-78D8E9D78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2CC835F-6FA1-0445-A66B-DC301CD65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8518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2C2A91E9-C0EA-7449-A7A6-5A7776D860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9781042D-779C-7848-9D36-C1FD8B890A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677ADC5-AC6C-B54B-AC4D-366B5A62B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02A473D-FC36-ED40-AC58-0D30B667D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CEDE7BB-412A-464A-9934-E8EB0F9B5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3985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D1838A5-C16E-9E4F-84BA-DA0991AD1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9D1FB7-86BA-744A-9688-4F44D3A1D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E9ED914-20C1-884B-9513-5FA7A625A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F0664B7-1198-624E-8E56-8285EB31A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7B9AF30-0F7F-F440-B32A-79B95C68E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98935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36AAA77-C8AC-E344-BD38-AAC94FFFA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D044AEC-EE3E-6043-9C4B-C4E56C1854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E7B9C1F-6EEE-5F4F-81C7-A30E4F7B4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44CD586-0C0C-914A-A557-C9B238CE4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3196AF7-6258-BA4E-BAEC-6DB0B6B83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0214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5D08BDA-06A5-FD4F-844D-9B7ADC934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0A546DB-D2FA-704E-AE68-E2C82F5E75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FEF9513-77FF-2849-82C4-FA0C504A1D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726E168-E260-064F-A183-0E4349D6F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CE3B21C-4FA2-5946-BBC7-14D206EBC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09D6F5A-8D74-014E-A87D-49EC86FC8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8844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CD48E8E-5B93-A74C-AE8E-333C09A61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01DFC06-0DE2-7345-96C9-BA55D50FE2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1F10E62-2F16-B14F-BAEC-8DD62CD805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42147EFC-72FD-C948-A200-8A2CB8A09E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E2AA052F-69CC-7246-AAD0-7CE56DF784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6DB621AF-C01E-6E45-B5CA-CB4D85D0B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39D6A8D1-DDF2-044D-823B-8C9034182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2B7B8B6F-6162-7642-982D-3BECEE32D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0275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5888841-D790-1449-BC0F-0479AB615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CEDA7B9C-E5E1-9E4D-8407-04678DD17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4DD1CC1-7055-3740-A2C5-E7758A023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EF84211-BDDB-0C41-B4F4-CE5CA7C33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7860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E85CDC10-5BC7-7345-8A55-3CCD2F2BD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707BD071-8064-954E-AACC-B8776DD93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E8D27D8-DB00-E04C-A207-91AF53F5E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61626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52295BE-6B18-A84D-A594-264F04AA3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74529F5-8901-4D4D-9B16-D8A81AAAF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9A3565E-73DD-7045-9E60-8A6FBAAA3B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3095EA3-19B7-8245-9765-463709396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DA42E26-1F3A-CB41-9907-25256796B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8E54D3D-39B3-774E-BA91-E6FEA8CC1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73923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867DA43-332D-8A43-9559-39B70F7C4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E38C1E22-4586-7F4F-8634-A70F36F994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5055824-7D01-5046-9C07-2B69FBFEDC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C475D06-2690-574B-A298-41CA4534B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1F1E051-2DDD-6F4B-8778-4095BD93A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971CE9C-5FFD-5441-BA2A-487DEC13C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462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50A97949-C3A9-2846-8F7E-8C6E70B0A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1455371-1F02-484A-95E1-09BC0F17D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25CCE25-8EDD-B840-843C-5D414341B0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AC83139-6CDD-084B-BFE1-FBB2CA0379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F8B241B-8DB1-1143-AE13-EA82690DE4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66786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EC084F7-76C9-C84F-9C69-A508E3A9C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 Askartelukerho ma klo. 14.45-15.45</a:t>
            </a: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09AD0531-9D09-4D03-BA20-D17AA12362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Kerhossa askarrellaan käyttäen erilaisia materiaaleja</a:t>
            </a:r>
          </a:p>
          <a:p>
            <a:r>
              <a:rPr lang="fi-FI" dirty="0"/>
              <a:t>Aihealueissa huomioidaan vuodenajat ja juhlat esim. ystävänpäivä, pääsiäinen, vappu yms.</a:t>
            </a:r>
          </a:p>
          <a:p>
            <a:r>
              <a:rPr lang="fi-FI" dirty="0"/>
              <a:t>Lapsella on hyvä olla vaatteet, jotka soveltuvat askarteluun.</a:t>
            </a:r>
          </a:p>
        </p:txBody>
      </p:sp>
    </p:spTree>
    <p:extLst>
      <p:ext uri="{BB962C8B-B14F-4D97-AF65-F5344CB8AC3E}">
        <p14:creationId xmlns:p14="http://schemas.microsoft.com/office/powerpoint/2010/main" val="2822037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7E80509-85BA-BC33-636F-49BF1666C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Ranskan kerho ke 14.45-15.45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B3735BE-58D1-8935-7215-9331A1A7F0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Ranskan kerho on kevyttä kielisuihkuttelua, jossa lapsi pääsee kuulemaan ja toistamaan ranskan kielen alkeita leikin ja tarinoiden kautta.</a:t>
            </a:r>
          </a:p>
          <a:p>
            <a:r>
              <a:rPr lang="fi-FI" dirty="0"/>
              <a:t>Lapset tutustuvat kieleen pienten tehtävien ja kerronnan avulla.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454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369075-17E7-437B-8293-FF1CCF522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Ulkoilu ke 14.45-15.45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EA8B3E0-46DE-4C2F-AB9C-C853EF776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Ulkoiluaika on varattu lapsen omalle toiminnalle.</a:t>
            </a:r>
          </a:p>
          <a:p>
            <a:r>
              <a:rPr lang="fi-FI" dirty="0"/>
              <a:t>Käytössämme on koulun piha-alue mukaan lukien pikkumetsä.</a:t>
            </a:r>
          </a:p>
          <a:p>
            <a:r>
              <a:rPr lang="fi-FI" dirty="0"/>
              <a:t>Kerhon ulkolelut ovat ulkoilun ajan käytettävissä.</a:t>
            </a:r>
          </a:p>
          <a:p>
            <a:r>
              <a:rPr lang="fi-FI" dirty="0"/>
              <a:t>Ulkoilijalla tulee olla säänmukainen varustus. </a:t>
            </a:r>
          </a:p>
        </p:txBody>
      </p:sp>
    </p:spTree>
    <p:extLst>
      <p:ext uri="{BB962C8B-B14F-4D97-AF65-F5344CB8AC3E}">
        <p14:creationId xmlns:p14="http://schemas.microsoft.com/office/powerpoint/2010/main" val="13629843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A4CE45B-03DD-834E-91BD-E59369A20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Retkipäivä to klo. 14.30-15.45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161ACCA-658B-324B-BDD6-C604BA23E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Torstaisin koko ryhmä lähtee retkelle pääasiassa Nurkan leikkipuiston pihalle. Joskus saatamme mennä retkelle myös läheiseen metsään.</a:t>
            </a:r>
          </a:p>
          <a:p>
            <a:r>
              <a:rPr lang="fi-FI" dirty="0"/>
              <a:t>Retkelle lähdetään n. klo. 14.30 läksyhetken jälkeen.</a:t>
            </a:r>
          </a:p>
          <a:p>
            <a:r>
              <a:rPr lang="fi-FI" dirty="0"/>
              <a:t>Palaamme koulun pihalle viimeistään klo. 15.45.</a:t>
            </a:r>
          </a:p>
          <a:p>
            <a:r>
              <a:rPr lang="fi-FI" dirty="0"/>
              <a:t>Lapsilla tulee olla säänmukainen varustus.</a:t>
            </a:r>
          </a:p>
        </p:txBody>
      </p:sp>
    </p:spTree>
    <p:extLst>
      <p:ext uri="{BB962C8B-B14F-4D97-AF65-F5344CB8AC3E}">
        <p14:creationId xmlns:p14="http://schemas.microsoft.com/office/powerpoint/2010/main" val="19927076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369075-17E7-437B-8293-FF1CCF522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Liikuntakerho pe klo. 14.45-15.45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EA8B3E0-46DE-4C2F-AB9C-C853EF776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Kerhon tavoitteena on tutustuttaa lapsia erilaisiin liikuntalajeihin</a:t>
            </a:r>
          </a:p>
          <a:p>
            <a:r>
              <a:rPr lang="fi-FI" dirty="0"/>
              <a:t>Tunnin aikana lasten kanssa leikitään erilaisia juoksuleikkejä ja käydään läpi tunnin aiheeksi valittua liikuntalajia.</a:t>
            </a:r>
          </a:p>
          <a:p>
            <a:r>
              <a:rPr lang="fi-FI" dirty="0"/>
              <a:t>Toisinaan lapsille järjestetään myös liikunta-aiheinen rata.</a:t>
            </a:r>
          </a:p>
          <a:p>
            <a:r>
              <a:rPr lang="fi-FI" dirty="0"/>
              <a:t>Toimita järjestetään koulun liikuntasalissa.</a:t>
            </a:r>
          </a:p>
          <a:p>
            <a:r>
              <a:rPr lang="fi-FI" dirty="0"/>
              <a:t>Liikkumiseen soveltuvat vaatteet ja juomapullo mukaan.</a:t>
            </a:r>
          </a:p>
        </p:txBody>
      </p:sp>
    </p:spTree>
    <p:extLst>
      <p:ext uri="{BB962C8B-B14F-4D97-AF65-F5344CB8AC3E}">
        <p14:creationId xmlns:p14="http://schemas.microsoft.com/office/powerpoint/2010/main" val="1266642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00070B9-E710-6731-609E-E60C7F94D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Satu- ja rentoutuskerho pe klo. 14.45-15.45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78E1CA9-6872-3167-EDE3-C35CEF547C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001"/>
              </a:spcBef>
            </a:pPr>
            <a:r>
              <a:rPr lang="fi-FI" dirty="0"/>
              <a:t>Kerhossa lapsille luetaan satukirjoja tai kuunnellaan äänisatuja. </a:t>
            </a:r>
          </a:p>
          <a:p>
            <a:pPr>
              <a:spcBef>
                <a:spcPts val="1001"/>
              </a:spcBef>
            </a:pPr>
            <a:r>
              <a:rPr lang="fi-FI" dirty="0"/>
              <a:t>Lapsella on myös mahdollisuus lukea omaa kirjaa tai sitten kuunnella ääneen luettua yhteistä satua.</a:t>
            </a:r>
          </a:p>
          <a:p>
            <a:pPr>
              <a:spcBef>
                <a:spcPts val="1001"/>
              </a:spcBef>
            </a:pPr>
            <a:r>
              <a:rPr lang="fi-FI" dirty="0"/>
              <a:t> Kerhokerran alussa ja/tai lopussa pidämme lyhyen rentoutumisharjoituksen aikuisen johdolla.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06957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B417E2F-BD25-FD4E-5A42-E2D7AA6A6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Lelu- ja leikkikerho pe klo. 14.45-15.45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912ED23-299C-FF57-CF0B-10782DF99A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Kerhossa pääsee leikkimään kerhokavereiden kanssa.</a:t>
            </a:r>
          </a:p>
          <a:p>
            <a:r>
              <a:rPr lang="fi-FI" dirty="0"/>
              <a:t>Lelu- ja leikkikerhoon voi tuoda yhden oman lelun. Lelut ovat aina kerhossa vanhempien vastuulla.</a:t>
            </a:r>
          </a:p>
          <a:p>
            <a:r>
              <a:rPr lang="fi-FI" dirty="0"/>
              <a:t>Kerhon alussa ne lapset, jotka haluavat voivat esitellä lelunsa.</a:t>
            </a:r>
          </a:p>
          <a:p>
            <a:r>
              <a:rPr lang="fi-FI" dirty="0"/>
              <a:t>Aikuisen avulla sovitaan leikkiryhmät ja -alueet.</a:t>
            </a:r>
          </a:p>
        </p:txBody>
      </p:sp>
    </p:spTree>
    <p:extLst>
      <p:ext uri="{BB962C8B-B14F-4D97-AF65-F5344CB8AC3E}">
        <p14:creationId xmlns:p14="http://schemas.microsoft.com/office/powerpoint/2010/main" val="27866015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369075-17E7-437B-8293-FF1CCF522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Ulkoilu pe 14.45-15.45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EA8B3E0-46DE-4C2F-AB9C-C853EF776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Ulkoiluaika on varattu lapsen omalle toiminnalle.</a:t>
            </a:r>
          </a:p>
          <a:p>
            <a:r>
              <a:rPr lang="fi-FI" dirty="0"/>
              <a:t>Käytössämme on koulun piha-alue mukaan lukien pikkumetsä.</a:t>
            </a:r>
          </a:p>
          <a:p>
            <a:r>
              <a:rPr lang="fi-FI" dirty="0"/>
              <a:t>Kerhon ulkolelut ovat ulkoilun ajan käytettävissä.</a:t>
            </a:r>
          </a:p>
          <a:p>
            <a:r>
              <a:rPr lang="fi-FI" dirty="0"/>
              <a:t>Ulkoilijalla tulee olla säänmukainen varustus. </a:t>
            </a:r>
          </a:p>
        </p:txBody>
      </p:sp>
    </p:spTree>
    <p:extLst>
      <p:ext uri="{BB962C8B-B14F-4D97-AF65-F5344CB8AC3E}">
        <p14:creationId xmlns:p14="http://schemas.microsoft.com/office/powerpoint/2010/main" val="1959629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8E95640-FAA8-7540-9404-FDD211A4F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Sarjakuvakerho ma klo 14.45-15.45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29BA257-7DFC-2449-9E76-24D53F9C0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Sarjakuvakerho aloitetaan tutustumalla sarjakuviin.</a:t>
            </a:r>
          </a:p>
          <a:p>
            <a:r>
              <a:rPr lang="fi-FI" dirty="0"/>
              <a:t>Opettelemme miettimään tarinoita ja sitä miten ne muutetaan kuviksi.</a:t>
            </a:r>
          </a:p>
          <a:p>
            <a:r>
              <a:rPr lang="fi-FI" dirty="0"/>
              <a:t>Lapset saavat harjoitella piirtämistä erilaisilla tekniikoilla.</a:t>
            </a:r>
          </a:p>
          <a:p>
            <a:r>
              <a:rPr lang="fi-FI" dirty="0"/>
              <a:t>Tavoitteena kokonaisuudessaan on saada lasten kanssa aikaiseksi pienimuotoisia sarjakuvatarinoita.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93678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369075-17E7-437B-8293-FF1CCF522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Ulkoilu ma 14.45-15.45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EA8B3E0-46DE-4C2F-AB9C-C853EF776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Ulkoiluaika on varattu lapsen omalle toiminnalle.</a:t>
            </a:r>
          </a:p>
          <a:p>
            <a:r>
              <a:rPr lang="fi-FI" dirty="0"/>
              <a:t>Käytössämme on koulun piha-alue mukaan lukien pikkumetsä.</a:t>
            </a:r>
          </a:p>
          <a:p>
            <a:r>
              <a:rPr lang="fi-FI" dirty="0"/>
              <a:t>Kerhon ulkolelut ovat ulkoilun ajan käytettävissä.</a:t>
            </a:r>
          </a:p>
          <a:p>
            <a:r>
              <a:rPr lang="fi-FI" dirty="0"/>
              <a:t>Ulkoilijalla tulee olla säänmukainen varustus. </a:t>
            </a:r>
          </a:p>
        </p:txBody>
      </p:sp>
    </p:spTree>
    <p:extLst>
      <p:ext uri="{BB962C8B-B14F-4D97-AF65-F5344CB8AC3E}">
        <p14:creationId xmlns:p14="http://schemas.microsoft.com/office/powerpoint/2010/main" val="2029261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F870336-DA58-594C-95CB-7C810FDC6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Legokerho ti klo. 14.45-15.45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D0E204A-02A7-0248-B8FC-A264A6B2D4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Legokerhossa luovuus pääsee valloilleen.</a:t>
            </a:r>
          </a:p>
          <a:p>
            <a:r>
              <a:rPr lang="fi-FI" dirty="0"/>
              <a:t>Lapset saavat rakentaa yhdessä legotaideteoksia.</a:t>
            </a:r>
          </a:p>
          <a:p>
            <a:r>
              <a:rPr lang="fi-FI" dirty="0"/>
              <a:t>Kerho on mukavaa yhdessäoloa ja mielikuvituksen riemua.</a:t>
            </a:r>
          </a:p>
        </p:txBody>
      </p:sp>
    </p:spTree>
    <p:extLst>
      <p:ext uri="{BB962C8B-B14F-4D97-AF65-F5344CB8AC3E}">
        <p14:creationId xmlns:p14="http://schemas.microsoft.com/office/powerpoint/2010/main" val="635452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CF3973F-99A6-904E-A90A-5F745EA7F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Helmikerho ti klo 14.15-16.00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0CC6914-FB00-B44E-BEC7-5E153140D8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Helmikerhossa tekeminen rakentuu erilaisten helmien ympärille.</a:t>
            </a:r>
          </a:p>
          <a:p>
            <a:r>
              <a:rPr lang="fi-FI" dirty="0"/>
              <a:t>Teemme niin hamahelmiaskarteluja kuin myös erilaisia koruja kuten käsi- ja kaulakoruja.</a:t>
            </a:r>
          </a:p>
        </p:txBody>
      </p:sp>
    </p:spTree>
    <p:extLst>
      <p:ext uri="{BB962C8B-B14F-4D97-AF65-F5344CB8AC3E}">
        <p14:creationId xmlns:p14="http://schemas.microsoft.com/office/powerpoint/2010/main" val="338957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F870336-DA58-594C-95CB-7C810FDC6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Lautapelikerho ti klo. 14.45-15.45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D0E204A-02A7-0248-B8FC-A264A6B2D4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Kerhossa pääsee pelaamaan vanhoja tuttuja lautapelejä sekä opettelemaan uusien pelien sääntöjä.</a:t>
            </a:r>
          </a:p>
          <a:p>
            <a:r>
              <a:rPr lang="fi-FI" dirty="0"/>
              <a:t>Yhdessä pelaaminen kehittää lasten keskittymiskykyä ja harjaannuttaa tunteiden hallintaa.</a:t>
            </a:r>
          </a:p>
          <a:p>
            <a:r>
              <a:rPr lang="fi-FI" dirty="0"/>
              <a:t>Lautapelien pelaaminen on mukava tapa viettää </a:t>
            </a:r>
            <a:r>
              <a:rPr lang="fi-FI"/>
              <a:t>yhdessä aikaa.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53388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369075-17E7-437B-8293-FF1CCF522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Ulkoilu ti 14.45-15.45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EA8B3E0-46DE-4C2F-AB9C-C853EF776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Ulkoiluaika on varattu lapsen omalle toiminnalle.</a:t>
            </a:r>
          </a:p>
          <a:p>
            <a:r>
              <a:rPr lang="fi-FI" dirty="0"/>
              <a:t>Käytössämme on koulun piha-alue mukaan lukien pikkumetsä.</a:t>
            </a:r>
          </a:p>
          <a:p>
            <a:r>
              <a:rPr lang="fi-FI" dirty="0"/>
              <a:t>Kerhon ulkolelut ovat ulkoilun ajan käytettävissä.</a:t>
            </a:r>
          </a:p>
          <a:p>
            <a:r>
              <a:rPr lang="fi-FI" dirty="0"/>
              <a:t>Ulkoilijalla tulee olla säänmukainen varustus. </a:t>
            </a:r>
          </a:p>
        </p:txBody>
      </p:sp>
    </p:spTree>
    <p:extLst>
      <p:ext uri="{BB962C8B-B14F-4D97-AF65-F5344CB8AC3E}">
        <p14:creationId xmlns:p14="http://schemas.microsoft.com/office/powerpoint/2010/main" val="2549956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8E95640-FAA8-7540-9404-FDD211A4F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Taidekerho ke klo 14.45-15.45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29BA257-7DFC-2449-9E76-24D53F9C0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Taidekerhossa lapset pääsevät maalaamaan vesiväreillä ja pulloväreillä.</a:t>
            </a:r>
          </a:p>
          <a:p>
            <a:r>
              <a:rPr lang="fi-FI" dirty="0"/>
              <a:t>Lasten kanssa käydään läpi värioppia.</a:t>
            </a:r>
          </a:p>
          <a:p>
            <a:r>
              <a:rPr lang="fi-FI" dirty="0"/>
              <a:t>Tulemme tekemään maalauksia yhteisistä aiheista ja tämän lisäksi lapset pääsevät myös itse vaikuttamaan kerhokertojen sisältöön.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33062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EEEC1E3-731A-0FA9-1393-2993C7D79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Palloilukerho ke 14.45-15.45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B6C915E-7C10-6374-A034-1F5E5E5C21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Palloilukerhossa tutustumme erilaisiin pallopeleihin.</a:t>
            </a:r>
          </a:p>
          <a:p>
            <a:r>
              <a:rPr lang="fi-FI" dirty="0"/>
              <a:t>Tunnin alussa lasten kanssa leikitään erilaisia juoksuleikkejä.</a:t>
            </a:r>
          </a:p>
          <a:p>
            <a:r>
              <a:rPr lang="fi-FI" dirty="0"/>
              <a:t>Toiminta järjestetään ulkona koulun pihalla.</a:t>
            </a:r>
          </a:p>
          <a:p>
            <a:r>
              <a:rPr lang="fi-FI" dirty="0"/>
              <a:t>Lapsilla tulee olla liikkumiseen ja ulkoiluun sopivat varusteet.</a:t>
            </a:r>
          </a:p>
        </p:txBody>
      </p:sp>
    </p:spTree>
    <p:extLst>
      <p:ext uri="{BB962C8B-B14F-4D97-AF65-F5344CB8AC3E}">
        <p14:creationId xmlns:p14="http://schemas.microsoft.com/office/powerpoint/2010/main" val="2852688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5367</TotalTime>
  <Words>560</Words>
  <Application>Microsoft Macintosh PowerPoint</Application>
  <PresentationFormat>Laajakuva</PresentationFormat>
  <Paragraphs>72</Paragraphs>
  <Slides>16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Office-teema</vt:lpstr>
      <vt:lpstr> Askartelukerho ma klo. 14.45-15.45</vt:lpstr>
      <vt:lpstr>Sarjakuvakerho ma klo 14.45-15.45</vt:lpstr>
      <vt:lpstr>Ulkoilu ma 14.45-15.45 </vt:lpstr>
      <vt:lpstr>Legokerho ti klo. 14.45-15.45 </vt:lpstr>
      <vt:lpstr>Helmikerho ti klo 14.15-16.00</vt:lpstr>
      <vt:lpstr>Lautapelikerho ti klo. 14.45-15.45 </vt:lpstr>
      <vt:lpstr>Ulkoilu ti 14.45-15.45 </vt:lpstr>
      <vt:lpstr>Taidekerho ke klo 14.45-15.45</vt:lpstr>
      <vt:lpstr>Palloilukerho ke 14.45-15.45 </vt:lpstr>
      <vt:lpstr>Ranskan kerho ke 14.45-15.45</vt:lpstr>
      <vt:lpstr>Ulkoilu ke 14.45-15.45 </vt:lpstr>
      <vt:lpstr>Retkipäivä to klo. 14.30-15.45</vt:lpstr>
      <vt:lpstr>Liikuntakerho pe klo. 14.45-15.45 </vt:lpstr>
      <vt:lpstr>Satu- ja rentoutuskerho pe klo. 14.45-15.45 </vt:lpstr>
      <vt:lpstr>Lelu- ja leikkikerho pe klo. 14.45-15.45</vt:lpstr>
      <vt:lpstr>Ulkoilu pe 14.45-15.45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Latinan kerho ma klo. 14.30-15.45</dc:title>
  <dc:creator>Riia Luoma</dc:creator>
  <cp:lastModifiedBy>Riia Luoma</cp:lastModifiedBy>
  <cp:revision>48</cp:revision>
  <cp:lastPrinted>2022-09-06T06:53:57Z</cp:lastPrinted>
  <dcterms:created xsi:type="dcterms:W3CDTF">2022-08-25T10:10:41Z</dcterms:created>
  <dcterms:modified xsi:type="dcterms:W3CDTF">2026-08-28T08:50:22Z</dcterms:modified>
</cp:coreProperties>
</file>