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02" r:id="rId2"/>
    <p:sldId id="309" r:id="rId3"/>
    <p:sldId id="303" r:id="rId4"/>
    <p:sldId id="308" r:id="rId5"/>
    <p:sldId id="289" r:id="rId6"/>
    <p:sldId id="307" r:id="rId7"/>
    <p:sldId id="304" r:id="rId8"/>
    <p:sldId id="301" r:id="rId9"/>
    <p:sldId id="274" r:id="rId10"/>
    <p:sldId id="287" r:id="rId11"/>
    <p:sldId id="305" r:id="rId12"/>
    <p:sldId id="295" r:id="rId13"/>
    <p:sldId id="306" r:id="rId14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726"/>
  </p:normalViewPr>
  <p:slideViewPr>
    <p:cSldViewPr snapToGrid="0" snapToObjects="1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D65232-FAC7-FB45-BB33-9DBD03E5F4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6F11A9E-05FA-C24E-98EE-D3C51DC831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04A62AE-C784-F74A-B5E3-90F4D36ED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6BA3-39E7-CC42-B40E-7BB5C9CFE3A3}" type="datetimeFigureOut">
              <a:rPr lang="fi-FI" smtClean="0"/>
              <a:t>28.8.2026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14CB66E-44EB-4A40-8B8F-C923490F4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DBCF10C-FFC7-1140-8D27-2EE913B1F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63256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8E72F26-77F7-DD40-811A-1B0F74D4D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D2589B28-4CE9-2C42-BC36-1005D1FA2B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9DA7392-92BA-0E44-849B-B264C2D7A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6BA3-39E7-CC42-B40E-7BB5C9CFE3A3}" type="datetimeFigureOut">
              <a:rPr lang="fi-FI" smtClean="0"/>
              <a:t>28.8.2026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AD754D7-8835-ED4D-B0A9-78D8E9D78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2CC835F-6FA1-0445-A66B-DC301CD65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58518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2C2A91E9-C0EA-7449-A7A6-5A7776D860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9781042D-779C-7848-9D36-C1FD8B890A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677ADC5-AC6C-B54B-AC4D-366B5A62B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6BA3-39E7-CC42-B40E-7BB5C9CFE3A3}" type="datetimeFigureOut">
              <a:rPr lang="fi-FI" smtClean="0"/>
              <a:t>28.8.2026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02A473D-FC36-ED40-AC58-0D30B667D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CEDE7BB-412A-464A-9934-E8EB0F9B5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3985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D1838A5-C16E-9E4F-84BA-DA0991AD1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E9D1FB7-86BA-744A-9688-4F44D3A1D7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E9ED914-20C1-884B-9513-5FA7A625A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6BA3-39E7-CC42-B40E-7BB5C9CFE3A3}" type="datetimeFigureOut">
              <a:rPr lang="fi-FI" smtClean="0"/>
              <a:t>28.8.2026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F0664B7-1198-624E-8E56-8285EB31A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7B9AF30-0F7F-F440-B32A-79B95C68E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98935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36AAA77-C8AC-E344-BD38-AAC94FFFA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D044AEC-EE3E-6043-9C4B-C4E56C1854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E7B9C1F-6EEE-5F4F-81C7-A30E4F7B4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6BA3-39E7-CC42-B40E-7BB5C9CFE3A3}" type="datetimeFigureOut">
              <a:rPr lang="fi-FI" smtClean="0"/>
              <a:t>28.8.2026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44CD586-0C0C-914A-A557-C9B238CE4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3196AF7-6258-BA4E-BAEC-6DB0B6B83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90214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5D08BDA-06A5-FD4F-844D-9B7ADC934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0A546DB-D2FA-704E-AE68-E2C82F5E75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FEF9513-77FF-2849-82C4-FA0C504A1D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5726E168-E260-064F-A183-0E4349D6F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6BA3-39E7-CC42-B40E-7BB5C9CFE3A3}" type="datetimeFigureOut">
              <a:rPr lang="fi-FI" smtClean="0"/>
              <a:t>28.8.2026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CE3B21C-4FA2-5946-BBC7-14D206EBC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09D6F5A-8D74-014E-A87D-49EC86FC8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8844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CD48E8E-5B93-A74C-AE8E-333C09A61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01DFC06-0DE2-7345-96C9-BA55D50FE2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1F10E62-2F16-B14F-BAEC-8DD62CD805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42147EFC-72FD-C948-A200-8A2CB8A09E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E2AA052F-69CC-7246-AAD0-7CE56DF784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6DB621AF-C01E-6E45-B5CA-CB4D85D0B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6BA3-39E7-CC42-B40E-7BB5C9CFE3A3}" type="datetimeFigureOut">
              <a:rPr lang="fi-FI" smtClean="0"/>
              <a:t>28.8.2026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39D6A8D1-DDF2-044D-823B-8C9034182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2B7B8B6F-6162-7642-982D-3BECEE32D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30275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5888841-D790-1449-BC0F-0479AB615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CEDA7B9C-E5E1-9E4D-8407-04678DD17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6BA3-39E7-CC42-B40E-7BB5C9CFE3A3}" type="datetimeFigureOut">
              <a:rPr lang="fi-FI" smtClean="0"/>
              <a:t>28.8.2026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F4DD1CC1-7055-3740-A2C5-E7758A023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EF84211-BDDB-0C41-B4F4-CE5CA7C33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87860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E85CDC10-5BC7-7345-8A55-3CCD2F2BD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6BA3-39E7-CC42-B40E-7BB5C9CFE3A3}" type="datetimeFigureOut">
              <a:rPr lang="fi-FI" smtClean="0"/>
              <a:t>28.8.2026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707BD071-8064-954E-AACC-B8776DD93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E8D27D8-DB00-E04C-A207-91AF53F5E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61626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52295BE-6B18-A84D-A594-264F04AA3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74529F5-8901-4D4D-9B16-D8A81AAAF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9A3565E-73DD-7045-9E60-8A6FBAAA3B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3095EA3-19B7-8245-9765-463709396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6BA3-39E7-CC42-B40E-7BB5C9CFE3A3}" type="datetimeFigureOut">
              <a:rPr lang="fi-FI" smtClean="0"/>
              <a:t>28.8.2026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DA42E26-1F3A-CB41-9907-25256796B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48E54D3D-39B3-774E-BA91-E6FEA8CC1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73923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867DA43-332D-8A43-9559-39B70F7C4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E38C1E22-4586-7F4F-8634-A70F36F994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B5055824-7D01-5046-9C07-2B69FBFEDC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5C475D06-2690-574B-A298-41CA4534B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6BA3-39E7-CC42-B40E-7BB5C9CFE3A3}" type="datetimeFigureOut">
              <a:rPr lang="fi-FI" smtClean="0"/>
              <a:t>28.8.2026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01F1E051-2DDD-6F4B-8778-4095BD93A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971CE9C-5FFD-5441-BA2A-487DEC13C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0462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50A97949-C3A9-2846-8F7E-8C6E70B0A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1455371-1F02-484A-95E1-09BC0F17D8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25CCE25-8EDD-B840-843C-5D414341B0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E6BA3-39E7-CC42-B40E-7BB5C9CFE3A3}" type="datetimeFigureOut">
              <a:rPr lang="fi-FI" smtClean="0"/>
              <a:t>28.8.2026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AC83139-6CDD-084B-BFE1-FBB2CA0379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F8B241B-8DB1-1143-AE13-EA82690DE4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66786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0DFFA7F-B376-5C41-AF03-E0AD0A61E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Eläin- ja luontokerho ma klo. 14.45-15.30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D72D749-8E2F-3146-A5CF-E7E786000C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Kerhossa tutustumme suomen luonnon asukkaisiin ja kasvustoon tekemällä kivoja tehtäviä ulkona ja sisätiloissa.</a:t>
            </a:r>
          </a:p>
          <a:p>
            <a:r>
              <a:rPr lang="fi-FI" dirty="0"/>
              <a:t>Teemme pienimuotoisia retkiä lähiympäristön metsiin.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25336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54881AB-F1CE-4928-B6B6-1C2797012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Palloilukerho to klo. 14.45-15.30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A1B4479-84DD-4733-B1B8-237593638A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>
                <a:solidFill>
                  <a:srgbClr val="000000"/>
                </a:solidFill>
              </a:rPr>
              <a:t>Kerhossa</a:t>
            </a:r>
            <a:r>
              <a:rPr lang="fi-FI" b="0" i="0" u="none" strike="noStrike" dirty="0">
                <a:solidFill>
                  <a:srgbClr val="000000"/>
                </a:solidFill>
                <a:effectLst/>
              </a:rPr>
              <a:t> tutustutaan eri palloilulajeihin.</a:t>
            </a:r>
          </a:p>
          <a:p>
            <a:r>
              <a:rPr lang="fi-FI" dirty="0">
                <a:solidFill>
                  <a:srgbClr val="000000"/>
                </a:solidFill>
              </a:rPr>
              <a:t>Pääasiallisena lajina on jalkapallo.</a:t>
            </a:r>
            <a:endParaRPr lang="fi-FI" b="0" i="0" u="none" strike="noStrike" dirty="0">
              <a:solidFill>
                <a:srgbClr val="000000"/>
              </a:solidFill>
              <a:effectLst/>
            </a:endParaRPr>
          </a:p>
          <a:p>
            <a:r>
              <a:rPr lang="fi-FI" b="0" i="0" u="none" strike="noStrike" dirty="0">
                <a:solidFill>
                  <a:srgbClr val="000000"/>
                </a:solidFill>
                <a:effectLst/>
              </a:rPr>
              <a:t>Lapset pääsevät pelaamaan myös leikkimielisiä otteluita aikuisen ohjauksella.</a:t>
            </a:r>
            <a:endParaRPr lang="fi-FI" dirty="0"/>
          </a:p>
          <a:p>
            <a:r>
              <a:rPr lang="fi-FI" dirty="0"/>
              <a:t>Toiminta järjestetään koulun liikuntasalissa tai hyvällä säällä koulun kentällä.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745763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369075-17E7-437B-8293-FF1CCF522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Ulkoilu to klo. 14.45-15.30 koulun pihalla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EA8B3E0-46DE-4C2F-AB9C-C853EF776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Ulkoilemme koulun piha-alueella.</a:t>
            </a:r>
          </a:p>
          <a:p>
            <a:r>
              <a:rPr lang="fi-FI" dirty="0"/>
              <a:t>Lapsilla on mahdollisuus pelata jalkapalloa ja leikkiä muita ulkoleikkejä valvotusti sekä ohjatusti. </a:t>
            </a:r>
          </a:p>
          <a:p>
            <a:r>
              <a:rPr lang="fi-FI" dirty="0"/>
              <a:t>Ulkoilijalla tulee olla säänmukainen varustus.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883637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369075-17E7-437B-8293-FF1CCF522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Lelukerho pe klo. 14.45-15.30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EA8B3E0-46DE-4C2F-AB9C-C853EF776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Perjantaisin kerhossa on lelupäivä, jolloin kerhoon voi halutessaan tuoda mukanaan oman lelun, pelin tai kirjan. HUOM. Ei pelikonsoleita, älylaitteita eikä keräilykortteja. </a:t>
            </a:r>
            <a:r>
              <a:rPr lang="fi-FI" dirty="0">
                <a:sym typeface="Wingdings" panose="05000000000000000000" pitchFamily="2" charset="2"/>
              </a:rPr>
              <a:t></a:t>
            </a:r>
          </a:p>
          <a:p>
            <a:r>
              <a:rPr lang="fi-FI" dirty="0">
                <a:sym typeface="Wingdings" panose="05000000000000000000" pitchFamily="2" charset="2"/>
              </a:rPr>
              <a:t>Lasten omat lelut ja pelit ovat kerholla vanhempien vastuulla.</a:t>
            </a:r>
            <a:endParaRPr lang="fi-FI" dirty="0"/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82313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369075-17E7-437B-8293-FF1CCF522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Ulkoilu pe klo. 14.45-15.30 koulun pihalla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EA8B3E0-46DE-4C2F-AB9C-C853EF776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Ulkoilemme koulun piha-alueella.</a:t>
            </a:r>
          </a:p>
          <a:p>
            <a:r>
              <a:rPr lang="fi-FI" dirty="0"/>
              <a:t>Lapsilla on mahdollisuus pelata jalkapalloa ja leikkiä muita ulkoleikkejä valvotusti sekä ohjatusti. </a:t>
            </a:r>
          </a:p>
          <a:p>
            <a:r>
              <a:rPr lang="fi-FI" dirty="0"/>
              <a:t>Ulkoilijalla tulee olla säänmukainen varustus.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68130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0BD76-3E43-BE7F-E249-2B2C0094F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BDA21EA-D303-4D15-0C36-081DFBD08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Ulkoilu ma klo. 14.45-15.30 koulun pihalla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1E630D4-998C-B347-FF8F-4EF3A84BEA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Ulkoilemme koulun piha-alueella.</a:t>
            </a:r>
          </a:p>
          <a:p>
            <a:r>
              <a:rPr lang="fi-FI" dirty="0"/>
              <a:t>Lapsilla on mahdollisuus pelata jalkapalloa ja leikkiä muita ulkoleikkejä valvotusti sekä ohjatusti. </a:t>
            </a:r>
          </a:p>
          <a:p>
            <a:r>
              <a:rPr lang="fi-FI" dirty="0"/>
              <a:t>Ulkoilijalla tulee olla säänmukainen varustus.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42172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8E95640-FAA8-7540-9404-FDD211A4F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 Liikuntaleikit ti klo. 14.45-15.30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29BA257-7DFC-2449-9E76-24D53F9C06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>
                <a:solidFill>
                  <a:srgbClr val="000000"/>
                </a:solidFill>
              </a:rPr>
              <a:t>K</a:t>
            </a:r>
            <a:r>
              <a:rPr lang="fi-FI" b="0" i="0" u="none" strike="noStrike" dirty="0">
                <a:solidFill>
                  <a:srgbClr val="000000"/>
                </a:solidFill>
                <a:effectLst/>
              </a:rPr>
              <a:t>erhossa leikimme liikuntaleikkejä ja lapset pääsevät liikkumaan reippaasti erilaisten leikkien avulla. </a:t>
            </a:r>
            <a:endParaRPr lang="fi-FI" dirty="0">
              <a:solidFill>
                <a:srgbClr val="000000"/>
              </a:solidFill>
            </a:endParaRPr>
          </a:p>
          <a:p>
            <a:r>
              <a:rPr lang="fi-FI" b="0" i="0" u="none" strike="noStrike" dirty="0">
                <a:solidFill>
                  <a:srgbClr val="000000"/>
                </a:solidFill>
                <a:effectLst/>
              </a:rPr>
              <a:t>Kerhossa on paljon juoksuleikkejä, mutta myös rauhallisempiakin leikkejä harrastetaan.</a:t>
            </a:r>
            <a:endParaRPr lang="fi-FI" dirty="0"/>
          </a:p>
          <a:p>
            <a:r>
              <a:rPr lang="fi-FI" dirty="0"/>
              <a:t>Toiminta järjestetään pääasiassa koulun liikuntasalissa.</a:t>
            </a:r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35702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C2FB60-4A77-97CE-1603-830CFD844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Avaruuskerho ti klo. 14.45-15.30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0EF3BA6-31DD-2F93-07D2-5A584C1A73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Tutkitaan lapsia kiinnostavia avaruusaiheisia kysymyksiä ja perehdytään avaruuden ilmiöihin kuten planeettoihin, tähtiin ja mustiin aukkoihin.</a:t>
            </a:r>
          </a:p>
          <a:p>
            <a:r>
              <a:rPr lang="fi-FI" dirty="0"/>
              <a:t>Piirretään ja askarrellaan avaruusaiheisia töitä ja tämän myötä päästään käyttämään myös mielikuvitusta.</a:t>
            </a:r>
          </a:p>
        </p:txBody>
      </p:sp>
    </p:spTree>
    <p:extLst>
      <p:ext uri="{BB962C8B-B14F-4D97-AF65-F5344CB8AC3E}">
        <p14:creationId xmlns:p14="http://schemas.microsoft.com/office/powerpoint/2010/main" val="2313388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369075-17E7-437B-8293-FF1CCF522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Ulkoilu ti klo. 14.45-15.30 koulun pihalla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EA8B3E0-46DE-4C2F-AB9C-C853EF776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Ulkoilemme koulun piha-alueella.</a:t>
            </a:r>
          </a:p>
          <a:p>
            <a:r>
              <a:rPr lang="fi-FI" dirty="0"/>
              <a:t>Lapsilla on mahdollisuus pelata jalkapalloa ja leikkiä muita ulkoleikkejä valvotusti sekä ohjatusti. </a:t>
            </a:r>
          </a:p>
          <a:p>
            <a:r>
              <a:rPr lang="fi-FI" dirty="0"/>
              <a:t>Ulkoilijalla tulee olla säänmukainen varustus.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66642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17FB3FA-7B11-C19D-CE26-6A23A1C74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Hamahelmi- ja korukerho ke klo. 14.45-15.30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175A5DD-F21B-EE8D-BD41-24C0CEB0DF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Teemme ohjatusti erilaisia töitä hamahelmistä ja koruista.</a:t>
            </a:r>
          </a:p>
          <a:p>
            <a:r>
              <a:rPr lang="fi-FI" dirty="0"/>
              <a:t>Lapset saavat välillä toteuttamaa myös itse suunnittelemiaan helmiteoksia.</a:t>
            </a:r>
          </a:p>
          <a:p>
            <a:r>
              <a:rPr lang="fi-FI" dirty="0"/>
              <a:t>Kerhossa lapset pääsevät harjoittelemaan sorminäppäryyttä, värisilmää ja sommittelutaitoa.</a:t>
            </a:r>
          </a:p>
        </p:txBody>
      </p:sp>
    </p:spTree>
    <p:extLst>
      <p:ext uri="{BB962C8B-B14F-4D97-AF65-F5344CB8AC3E}">
        <p14:creationId xmlns:p14="http://schemas.microsoft.com/office/powerpoint/2010/main" val="3917562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6127248-62D3-7244-A551-BF1EA98CB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Luku- ja piirustuskerho ke klo. 14.45-15.30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C71DB5B-5055-6547-99D9-7D89741EB4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Kerhossa lapset pääsevät nauttimaan ääneen lukemisesta.</a:t>
            </a:r>
          </a:p>
          <a:p>
            <a:r>
              <a:rPr lang="fi-FI" dirty="0"/>
              <a:t>Lapset saavat rauhoittua kuuntelemaan satua / tarinaa ja lukemisen aikana ja jälkeen he saavat piirtää tarinasta.</a:t>
            </a:r>
          </a:p>
          <a:p>
            <a:r>
              <a:rPr lang="fi-FI" dirty="0"/>
              <a:t>Tavoitteena on luoda lapsille rauhallinen hetki ja tutustuttaa heitä lasten kirjallisuuteen.</a:t>
            </a:r>
          </a:p>
        </p:txBody>
      </p:sp>
    </p:spTree>
    <p:extLst>
      <p:ext uri="{BB962C8B-B14F-4D97-AF65-F5344CB8AC3E}">
        <p14:creationId xmlns:p14="http://schemas.microsoft.com/office/powerpoint/2010/main" val="1735271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369075-17E7-437B-8293-FF1CCF522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Ulkoilu ke klo. 14.45-15.30 koulun pihalla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EA8B3E0-46DE-4C2F-AB9C-C853EF776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Ulkoilemme koulun piha-alueella.</a:t>
            </a:r>
          </a:p>
          <a:p>
            <a:r>
              <a:rPr lang="fi-FI" dirty="0"/>
              <a:t>Lapsilla on mahdollisuus pelata jalkapalloa ja leikkiä muita ulkoleikkejä valvotusti sekä ohjatusti. </a:t>
            </a:r>
          </a:p>
          <a:p>
            <a:r>
              <a:rPr lang="fi-FI" dirty="0"/>
              <a:t>Ulkoilijalla tulee olla säänmukainen varustus.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06466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117576A-C327-2148-8B6D-BBB60AFC0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Askartelukerho to klo. 14.45-15.30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75E2079-FB59-EA43-A950-6DBF4A4D7B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Askartelukerhossa pyrimme käyttämään erilaisia materiaaleja, joista teemme askarteluja lasten kanssa.</a:t>
            </a:r>
          </a:p>
          <a:p>
            <a:r>
              <a:rPr lang="fi-FI" dirty="0"/>
              <a:t>Kerhon sisällöissä huomioimme vuodenajat ja kaikki kausijuhlat esim. Halloween, isänpäivä, joulu jne.</a:t>
            </a:r>
          </a:p>
          <a:p>
            <a:r>
              <a:rPr lang="fi-FI" dirty="0"/>
              <a:t>Lapsella olisi hyvä olla askarteluun ja maalaamiseen soveltuvat vaatteet. </a:t>
            </a:r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162739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1642</TotalTime>
  <Words>444</Words>
  <Application>Microsoft Macintosh PowerPoint</Application>
  <PresentationFormat>Laajakuva</PresentationFormat>
  <Paragraphs>50</Paragraphs>
  <Slides>13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Office-teema</vt:lpstr>
      <vt:lpstr>Eläin- ja luontokerho ma klo. 14.45-15.30</vt:lpstr>
      <vt:lpstr>Ulkoilu ma klo. 14.45-15.30 koulun pihalla</vt:lpstr>
      <vt:lpstr> Liikuntaleikit ti klo. 14.45-15.30</vt:lpstr>
      <vt:lpstr>Avaruuskerho ti klo. 14.45-15.30</vt:lpstr>
      <vt:lpstr>Ulkoilu ti klo. 14.45-15.30 koulun pihalla</vt:lpstr>
      <vt:lpstr>Hamahelmi- ja korukerho ke klo. 14.45-15.30</vt:lpstr>
      <vt:lpstr>Luku- ja piirustuskerho ke klo. 14.45-15.30</vt:lpstr>
      <vt:lpstr>Ulkoilu ke klo. 14.45-15.30 koulun pihalla</vt:lpstr>
      <vt:lpstr>Askartelukerho to klo. 14.45-15.30</vt:lpstr>
      <vt:lpstr>Palloilukerho to klo. 14.45-15.30</vt:lpstr>
      <vt:lpstr>Ulkoilu to klo. 14.45-15.30 koulun pihalla</vt:lpstr>
      <vt:lpstr>Lelukerho pe klo. 14.45-15.30</vt:lpstr>
      <vt:lpstr>Ulkoilu pe klo. 14.45-15.30 koulun pihalla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Latinan kerho ma klo. 14.30-15.45</dc:title>
  <dc:creator>Riia Luoma</dc:creator>
  <cp:lastModifiedBy>Riia Luoma</cp:lastModifiedBy>
  <cp:revision>35</cp:revision>
  <dcterms:created xsi:type="dcterms:W3CDTF">2022-08-25T10:10:41Z</dcterms:created>
  <dcterms:modified xsi:type="dcterms:W3CDTF">2026-08-28T09:51:53Z</dcterms:modified>
</cp:coreProperties>
</file>