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Arimo" panose="020B0604020202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iBjQM9/00Frl1+spbFtzojyUtL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sisältö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kuv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i-FI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Utflykt </a:t>
            </a:r>
            <a:r>
              <a:rPr lang="fi-FI" sz="4000" b="1"/>
              <a:t>mån. kl. 14.30-15.45</a:t>
            </a:r>
            <a:endParaRPr sz="4000" b="1"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 b="0" i="0" u="none" strike="noStrike">
                <a:solidFill>
                  <a:srgbClr val="000000"/>
                </a:solidFill>
              </a:rPr>
              <a:t>Vi går 14:30 till parken och är tillbaka vid skolan 15:45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Ta med kläder och skor som passar för alla väder.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utomhus</a:t>
            </a:r>
            <a:r>
              <a:rPr lang="fi-FI"/>
              <a:t> to. kl. 15.00-15.45</a:t>
            </a:r>
            <a:endParaRPr/>
          </a:p>
        </p:txBody>
      </p: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på skolans gård.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 till att barnet har passliga kläder för alla väder.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</a:rPr>
              <a:t>Bingo klubb </a:t>
            </a: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fre. kl. 15.00-15.45</a:t>
            </a:r>
            <a:r>
              <a:rPr lang="fi-FI"/>
              <a:t> </a:t>
            </a:r>
            <a:endParaRPr/>
          </a:p>
        </p:txBody>
      </p:sp>
      <p:sp>
        <p:nvSpPr>
          <p:cNvPr id="145" name="Google Shape;14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Vi spelar bingo, har roligt och tränar samtidigt på att lyssna, känna igen siffror och följa enkla instruktioner.</a:t>
            </a:r>
            <a:endParaRPr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i-FI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En mysig och rolig stund tillsammans!</a:t>
            </a:r>
            <a:endParaRPr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br>
              <a:rPr lang="fi-FI" u="none" strike="noStrik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lang="fi-FI" u="none" strike="noStrik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Pyssel</a:t>
            </a: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klubb </a:t>
            </a:r>
            <a:r>
              <a:rPr lang="fi-FI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fi-FI">
                <a:solidFill>
                  <a:srgbClr val="000000"/>
                </a:solidFill>
              </a:rPr>
              <a:t>fre</a:t>
            </a:r>
            <a:r>
              <a:rPr lang="fi-FI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fi-FI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fi-FI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l. 15.00-15.45</a:t>
            </a:r>
            <a:br>
              <a:rPr lang="fi-FI" u="none" strike="noStrike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1" name="Google Shape;15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Ledd pysselverksamhet där årstider/högtider tas i beaktande.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 b="0" i="0" u="none" strike="noStrike">
                <a:solidFill>
                  <a:srgbClr val="000000"/>
                </a:solidFill>
              </a:rPr>
              <a:t>Barnen får möjlighet att skapa samt utveckla sin kreativitet genom olika pysselprojekt.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 b="0" i="0" u="none" strike="noStrike">
                <a:solidFill>
                  <a:srgbClr val="000000"/>
                </a:solidFill>
              </a:rPr>
              <a:t>Vi bekantar oss med nya tekniker och använder oss av olika material.</a:t>
            </a:r>
            <a:endParaRPr b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fi-FI" b="0"/>
            </a:b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utomhus</a:t>
            </a:r>
            <a:r>
              <a:rPr lang="fi-FI"/>
              <a:t> fre. kl. 15.00-15.45</a:t>
            </a:r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på skolans gård.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 till att barnet har passliga kläder för alla väder.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fi-FI" sz="4000" b="1"/>
              <a:t>sagu/ritnings klubb </a:t>
            </a:r>
            <a:r>
              <a:rPr lang="fi-FI" sz="4000" b="1" i="0" u="none" strike="noStrike">
                <a:solidFill>
                  <a:srgbClr val="000000"/>
                </a:solidFill>
              </a:rPr>
              <a:t>tis. kl.  15.00-15.45</a:t>
            </a:r>
            <a:endParaRPr sz="4000" b="1"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/>
              <a:t>Vi läser böcker, ritar och skapar tillsammans i en mysig och avslappnad stämning.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i-FI" sz="4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Avslappningsklubb </a:t>
            </a:r>
            <a:r>
              <a:rPr lang="fi-FI" sz="4000" b="1">
                <a:solidFill>
                  <a:srgbClr val="000000"/>
                </a:solidFill>
              </a:rPr>
              <a:t>ti</a:t>
            </a:r>
            <a:r>
              <a:rPr lang="fi-FI" sz="4000" b="1" i="0" u="none" strike="noStrike">
                <a:solidFill>
                  <a:srgbClr val="000000"/>
                </a:solidFill>
              </a:rPr>
              <a:t>. kl. 15-15.45</a:t>
            </a:r>
            <a:endParaRPr sz="4000" b="1"/>
          </a:p>
        </p:txBody>
      </p:sp>
      <p:sp>
        <p:nvSpPr>
          <p:cNvPr id="97" name="Google Shape;9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klubb för dig som önskar en lugn stund under dagen.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 gör olika avslappningsövningar, och fokuserar oss på mys och avkoppling.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</a:t>
            </a:r>
            <a:r>
              <a:rPr lang="fi-FI" sz="4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utomhus</a:t>
            </a:r>
            <a:r>
              <a:rPr lang="fi-FI" sz="4000"/>
              <a:t> </a:t>
            </a:r>
            <a:r>
              <a:rPr lang="fi-FI" sz="4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tis. kl.  15.00-15.45</a:t>
            </a:r>
            <a:endParaRPr sz="4000"/>
          </a:p>
        </p:txBody>
      </p:sp>
      <p:sp>
        <p:nvSpPr>
          <p:cNvPr id="103" name="Google Shape;10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på skolans gård.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 till att barnet har passliga kläder för alla väder.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fi-FI" sz="4000" b="1">
                <a:solidFill>
                  <a:srgbClr val="000000"/>
                </a:solidFill>
              </a:rPr>
              <a:t>Djurklubb </a:t>
            </a:r>
            <a:r>
              <a:rPr lang="fi-FI" sz="4000" b="1" i="0" u="none" strike="noStrike">
                <a:solidFill>
                  <a:srgbClr val="000000"/>
                </a:solidFill>
              </a:rPr>
              <a:t>ons. kl. 15.00-15.45</a:t>
            </a:r>
            <a:endParaRPr sz="4000" b="1"/>
          </a:p>
        </p:txBody>
      </p:sp>
      <p:sp>
        <p:nvSpPr>
          <p:cNvPr id="109" name="Google Shape;10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Vi lär oss om olika djur genom roliga uppgifter, lekar och små aktiviteter.</a:t>
            </a:r>
            <a:endParaRPr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Vi läser, pratar och upptäcker spännande saker om djur tillsammans!</a:t>
            </a:r>
            <a:endParaRPr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</a:rPr>
              <a:t>Idrotts klubb ons</a:t>
            </a: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. kl. 15.00-15.45</a:t>
            </a:r>
            <a:endParaRPr/>
          </a:p>
        </p:txBody>
      </p:sp>
      <p:sp>
        <p:nvSpPr>
          <p:cNvPr id="115" name="Google Shape;115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</a:rPr>
              <a:t>Vi leker rörelselekar och bekantar oss med olika sporter och idrotter.</a:t>
            </a:r>
            <a:endParaRPr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</a:rPr>
              <a:t>Vi springer, hoppar, testar nya saker och tränar på att samarbeta.</a:t>
            </a:r>
            <a:endParaRPr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</a:rPr>
              <a:t>Framför allt har vi roligt och rör på oss tillsammans!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</a:t>
            </a:r>
            <a:r>
              <a:rPr lang="fi-FI" sz="4000" b="1">
                <a:solidFill>
                  <a:srgbClr val="000000"/>
                </a:solidFill>
                <a:highlight>
                  <a:srgbClr val="FFFFFF"/>
                </a:highlight>
              </a:rPr>
              <a:t>utomhus </a:t>
            </a:r>
            <a:r>
              <a:rPr lang="fi-FI" sz="4000" b="1" i="0" u="none" strike="noStrike">
                <a:solidFill>
                  <a:srgbClr val="000000"/>
                </a:solidFill>
              </a:rPr>
              <a:t>ons. kl. 15.00-15.45</a:t>
            </a:r>
            <a:r>
              <a:rPr lang="fi-FI" sz="4000" b="1"/>
              <a:t> </a:t>
            </a:r>
            <a:endParaRPr sz="4000" b="1"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Fritid på skolans gård.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 till att barnet har passliga kläder för alla väder.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fi-FI" sz="3200" b="1">
                <a:latin typeface="Arial"/>
                <a:ea typeface="Arial"/>
                <a:cs typeface="Arial"/>
                <a:sym typeface="Arial"/>
              </a:rPr>
              <a:t>Engelska språkklubben </a:t>
            </a:r>
            <a:r>
              <a:rPr lang="fi-FI" sz="4000" b="1" i="0" u="none" strike="noStrike">
                <a:solidFill>
                  <a:srgbClr val="000000"/>
                </a:solidFill>
              </a:rPr>
              <a:t>to. kl.  15.00-15.45</a:t>
            </a:r>
            <a:endParaRPr sz="4000" b="1"/>
          </a:p>
        </p:txBody>
      </p:sp>
      <p:sp>
        <p:nvSpPr>
          <p:cNvPr id="127" name="Google Shape;12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</a:rPr>
              <a:t>Vi lär oss engelska på ett roligt och lekfullt sätt genom lekar, uppgifter, sånger och små aktiviteter.</a:t>
            </a:r>
            <a:endParaRPr>
              <a:solidFill>
                <a:srgbClr val="00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>
                <a:solidFill>
                  <a:srgbClr val="000000"/>
                </a:solidFill>
              </a:rPr>
              <a:t>Vi övar på nya ord och uttryck tillsammans!</a:t>
            </a:r>
            <a:endParaRPr>
              <a:solidFill>
                <a:srgbClr val="00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fi-FI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Brädspel Klubb </a:t>
            </a:r>
            <a:r>
              <a:rPr lang="fi-FI" sz="400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to. kl. 15.00-15.45</a:t>
            </a:r>
            <a:endParaRPr sz="4000"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fi-FI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 umgås med varandra och spelar olika brädspel.</a:t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Macintosh PowerPoint</Application>
  <PresentationFormat>Laajakuva</PresentationFormat>
  <Paragraphs>40</Paragraphs>
  <Slides>13</Slides>
  <Notes>13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7" baseType="lpstr">
      <vt:lpstr>Arimo</vt:lpstr>
      <vt:lpstr>Calibri</vt:lpstr>
      <vt:lpstr>Arial</vt:lpstr>
      <vt:lpstr>Office-teema</vt:lpstr>
      <vt:lpstr>Utflykt mån. kl. 14.30-15.45</vt:lpstr>
      <vt:lpstr>sagu/ritnings klubb tis. kl.  15.00-15.45</vt:lpstr>
      <vt:lpstr>Avslappningsklubb ti. kl. 15-15.45</vt:lpstr>
      <vt:lpstr>Fritid utomhus tis. kl.  15.00-15.45</vt:lpstr>
      <vt:lpstr>Djurklubb ons. kl. 15.00-15.45</vt:lpstr>
      <vt:lpstr>Idrotts klubb ons. kl. 15.00-15.45</vt:lpstr>
      <vt:lpstr>Fritid utomhus ons. kl. 15.00-15.45 </vt:lpstr>
      <vt:lpstr>Engelska språkklubben to. kl.  15.00-15.45</vt:lpstr>
      <vt:lpstr>Brädspel Klubb to. kl. 15.00-15.45</vt:lpstr>
      <vt:lpstr>Fritid utomhus to. kl. 15.00-15.45</vt:lpstr>
      <vt:lpstr>Bingo klubb fre. kl. 15.00-15.45 </vt:lpstr>
      <vt:lpstr> Pysselklubb  fre. kl. 15.00-15.45 </vt:lpstr>
      <vt:lpstr>Fritid utomhus fre. kl. 15.00-15.45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Riia Luoma</dc:creator>
  <cp:lastModifiedBy>Riia Luoma</cp:lastModifiedBy>
  <cp:revision>1</cp:revision>
  <dcterms:created xsi:type="dcterms:W3CDTF">2024-08-27T09:47:01Z</dcterms:created>
  <dcterms:modified xsi:type="dcterms:W3CDTF">2026-08-28T07:48:59Z</dcterms:modified>
</cp:coreProperties>
</file>