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1" r:id="rId12"/>
    <p:sldId id="266" r:id="rId13"/>
    <p:sldId id="273" r:id="rId14"/>
    <p:sldId id="268" r:id="rId15"/>
    <p:sldId id="269" r:id="rId16"/>
    <p:sldId id="270" r:id="rId17"/>
    <p:sldId id="267" r:id="rId18"/>
    <p:sldId id="272" r:id="rId19"/>
  </p:sldIdLst>
  <p:sldSz cx="12192000" cy="6858000"/>
  <p:notesSz cx="7559675" cy="10691813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58"/>
  </p:normalViewPr>
  <p:slideViewPr>
    <p:cSldViewPr snapToGrid="0">
      <p:cViewPr varScale="1">
        <p:scale>
          <a:sx n="120" d="100"/>
          <a:sy n="120" d="100"/>
        </p:scale>
        <p:origin x="8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>
            <a:extLst>
              <a:ext uri="{FF2B5EF4-FFF2-40B4-BE49-F238E27FC236}">
                <a16:creationId xmlns:a16="http://schemas.microsoft.com/office/drawing/2014/main" id="{647EF5E0-E0C3-2A25-54EE-364B4FD16690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i-FI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Arial" pitchFamily="2"/>
            </a:endParaRP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3B27D2E4-288D-FCF3-CD5F-581A5BC9EDE8}"/>
              </a:ext>
            </a:extLst>
          </p:cNvPr>
          <p:cNvSpPr txBox="1">
            <a:spLocks noGrp="1"/>
          </p:cNvSpPr>
          <p:nvPr>
            <p:ph type="dt" sz="quarter" idx="1"/>
          </p:nvPr>
        </p:nvSpPr>
        <p:spPr>
          <a:xfrm>
            <a:off x="4278962" y="0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i-FI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Arial" pitchFamily="2"/>
            </a:endParaRP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49BB7C6A-FA89-48F7-F647-A8080956ABA0}"/>
              </a:ext>
            </a:extLst>
          </p:cNvPr>
          <p:cNvSpPr txBox="1">
            <a:spLocks noGrp="1"/>
          </p:cNvSpPr>
          <p:nvPr>
            <p:ph type="ftr" sz="quarter" idx="2"/>
          </p:nvPr>
        </p:nvSpPr>
        <p:spPr>
          <a:xfrm>
            <a:off x="0" y="10157402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i-FI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Arial" pitchFamily="2"/>
            </a:endParaRP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8E39C784-272D-6FA2-A029-C9C3BDA57D95}"/>
              </a:ext>
            </a:extLst>
          </p:cNvPr>
          <p:cNvSpPr txBox="1">
            <a:spLocks noGrp="1"/>
          </p:cNvSpPr>
          <p:nvPr>
            <p:ph type="sldNum" sz="quarter" idx="3"/>
          </p:nvPr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54B634A-D063-0240-90B6-619F64BE29FA}" type="slidenum">
              <a:t>‹#›</a:t>
            </a:fld>
            <a:endParaRPr lang="fi-FI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Ari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12431178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9EF86744-4E1A-6829-1CC9-F084CA18F7C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07000" y="812517"/>
            <a:ext cx="5345280" cy="4008958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265D2CB5-6C8B-9582-55EB-A23E141AA7F8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755998" y="5078522"/>
            <a:ext cx="6047640" cy="481104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fi-FI"/>
          </a:p>
        </p:txBody>
      </p:sp>
      <p:sp>
        <p:nvSpPr>
          <p:cNvPr id="4" name="Ylätunnisteen paikkamerkki 3">
            <a:extLst>
              <a:ext uri="{FF2B5EF4-FFF2-40B4-BE49-F238E27FC236}">
                <a16:creationId xmlns:a16="http://schemas.microsoft.com/office/drawing/2014/main" id="{F490E963-3637-602E-C849-FAE45F29999E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i-FI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fi-FI"/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A353361E-25FF-F810-F967-DC15C3207562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4278962" y="0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i-FI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DDEB2AD3-E36C-7DBB-D80B-1954F3DA83A6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10157402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i-FI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E8EB92D2-9A85-12BF-2DDD-0E9EF88FD45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i-FI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fld id="{6BEFA3D1-3209-8E44-B1AD-1BAFEF201528}" type="slidenum"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904109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5999" marR="0" lvl="0" indent="-215999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fi-FI" sz="20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Ari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numeron paikkamerkki 6">
            <a:extLst>
              <a:ext uri="{FF2B5EF4-FFF2-40B4-BE49-F238E27FC236}">
                <a16:creationId xmlns:a16="http://schemas.microsoft.com/office/drawing/2014/main" id="{C8F0A2E5-E044-8B05-3402-D3981CA0B91B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3EFB1667-1297-1B46-9904-55416C7FB2E6}" type="slidenum">
              <a:t>1</a:t>
            </a:fld>
            <a:endParaRPr lang="fi-FI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Dian kuvan paikkamerkki 1">
            <a:extLst>
              <a:ext uri="{FF2B5EF4-FFF2-40B4-BE49-F238E27FC236}">
                <a16:creationId xmlns:a16="http://schemas.microsoft.com/office/drawing/2014/main" id="{7E8EBE23-F2D2-5FC4-BD2A-8E6AAC2989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17490" y="812801"/>
            <a:ext cx="7123111" cy="4008436"/>
          </a:xfrm>
          <a:solidFill>
            <a:srgbClr val="156082"/>
          </a:solidFill>
          <a:ln w="25402">
            <a:solidFill>
              <a:srgbClr val="0C445E"/>
            </a:solidFill>
            <a:prstDash val="solid"/>
          </a:ln>
        </p:spPr>
      </p:sp>
      <p:sp>
        <p:nvSpPr>
          <p:cNvPr id="4" name="Huomautusten paikkamerkki 2">
            <a:extLst>
              <a:ext uri="{FF2B5EF4-FFF2-40B4-BE49-F238E27FC236}">
                <a16:creationId xmlns:a16="http://schemas.microsoft.com/office/drawing/2014/main" id="{0FB8709F-0A4C-9097-0BCE-EBEE9242B51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i-FI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numeron paikkamerkki 6">
            <a:extLst>
              <a:ext uri="{FF2B5EF4-FFF2-40B4-BE49-F238E27FC236}">
                <a16:creationId xmlns:a16="http://schemas.microsoft.com/office/drawing/2014/main" id="{0B730EF2-002E-683D-0F80-64F4863DC94B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99811ECD-B731-A74B-9023-DF9D09FD1F21}" type="slidenum">
              <a:t>10</a:t>
            </a:fld>
            <a:endParaRPr lang="fi-FI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Dian kuvan paikkamerkki 1">
            <a:extLst>
              <a:ext uri="{FF2B5EF4-FFF2-40B4-BE49-F238E27FC236}">
                <a16:creationId xmlns:a16="http://schemas.microsoft.com/office/drawing/2014/main" id="{8B24C20A-01CA-DC4D-1DC5-A188DDD44D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17490" y="812801"/>
            <a:ext cx="7123111" cy="4008436"/>
          </a:xfrm>
          <a:solidFill>
            <a:srgbClr val="156082"/>
          </a:solidFill>
          <a:ln w="25402">
            <a:solidFill>
              <a:srgbClr val="0C445E"/>
            </a:solidFill>
            <a:prstDash val="solid"/>
          </a:ln>
        </p:spPr>
      </p:sp>
      <p:sp>
        <p:nvSpPr>
          <p:cNvPr id="4" name="Huomautusten paikkamerkki 2">
            <a:extLst>
              <a:ext uri="{FF2B5EF4-FFF2-40B4-BE49-F238E27FC236}">
                <a16:creationId xmlns:a16="http://schemas.microsoft.com/office/drawing/2014/main" id="{3B797CBB-2D0E-2889-3BB3-20D46BAE0DF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i-FI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numeron paikkamerkki 6">
            <a:extLst>
              <a:ext uri="{FF2B5EF4-FFF2-40B4-BE49-F238E27FC236}">
                <a16:creationId xmlns:a16="http://schemas.microsoft.com/office/drawing/2014/main" id="{C16B3159-D66E-AD84-6307-70E72EED9AD5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3F46AA9E-BB21-1945-A94C-A2AEDF9F7C9A}" type="slidenum">
              <a:t>11</a:t>
            </a:fld>
            <a:endParaRPr lang="fi-FI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Dian kuvan paikkamerkki 1">
            <a:extLst>
              <a:ext uri="{FF2B5EF4-FFF2-40B4-BE49-F238E27FC236}">
                <a16:creationId xmlns:a16="http://schemas.microsoft.com/office/drawing/2014/main" id="{78677D8F-A041-7797-8E93-E4031B2FF7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17490" y="812801"/>
            <a:ext cx="7123111" cy="4008436"/>
          </a:xfrm>
          <a:solidFill>
            <a:srgbClr val="156082"/>
          </a:solidFill>
          <a:ln w="25402">
            <a:solidFill>
              <a:srgbClr val="0C445E"/>
            </a:solidFill>
            <a:prstDash val="solid"/>
          </a:ln>
        </p:spPr>
      </p:sp>
      <p:sp>
        <p:nvSpPr>
          <p:cNvPr id="4" name="Huomautusten paikkamerkki 2">
            <a:extLst>
              <a:ext uri="{FF2B5EF4-FFF2-40B4-BE49-F238E27FC236}">
                <a16:creationId xmlns:a16="http://schemas.microsoft.com/office/drawing/2014/main" id="{54DF506E-6B39-5180-1840-31E8FAA7FA2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i-FI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numeron paikkamerkki 6">
            <a:extLst>
              <a:ext uri="{FF2B5EF4-FFF2-40B4-BE49-F238E27FC236}">
                <a16:creationId xmlns:a16="http://schemas.microsoft.com/office/drawing/2014/main" id="{48AEC453-FF08-5808-1351-90C9E7EC0F5D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8DDDADB6-A118-D049-A207-66112FDF22C8}" type="slidenum">
              <a:t>12</a:t>
            </a:fld>
            <a:endParaRPr lang="fi-FI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Dian kuvan paikkamerkki 1">
            <a:extLst>
              <a:ext uri="{FF2B5EF4-FFF2-40B4-BE49-F238E27FC236}">
                <a16:creationId xmlns:a16="http://schemas.microsoft.com/office/drawing/2014/main" id="{C7B69B8F-A6EB-3BCE-8B17-0727D25B92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17490" y="812801"/>
            <a:ext cx="7123111" cy="4008436"/>
          </a:xfrm>
          <a:solidFill>
            <a:srgbClr val="156082"/>
          </a:solidFill>
          <a:ln w="25402">
            <a:solidFill>
              <a:srgbClr val="0C445E"/>
            </a:solidFill>
            <a:prstDash val="solid"/>
          </a:ln>
        </p:spPr>
      </p:sp>
      <p:sp>
        <p:nvSpPr>
          <p:cNvPr id="4" name="Huomautusten paikkamerkki 2">
            <a:extLst>
              <a:ext uri="{FF2B5EF4-FFF2-40B4-BE49-F238E27FC236}">
                <a16:creationId xmlns:a16="http://schemas.microsoft.com/office/drawing/2014/main" id="{322DA722-1EFC-A269-E5A0-47901A84D4E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i-FI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numeron paikkamerkki 6">
            <a:extLst>
              <a:ext uri="{FF2B5EF4-FFF2-40B4-BE49-F238E27FC236}">
                <a16:creationId xmlns:a16="http://schemas.microsoft.com/office/drawing/2014/main" id="{C5A6E7C5-067E-2634-CE6D-5C946D562700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926E101B-AC53-4240-A5AE-B19995066863}" type="slidenum">
              <a:t>14</a:t>
            </a:fld>
            <a:endParaRPr lang="fi-FI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Dian kuvan paikkamerkki 1">
            <a:extLst>
              <a:ext uri="{FF2B5EF4-FFF2-40B4-BE49-F238E27FC236}">
                <a16:creationId xmlns:a16="http://schemas.microsoft.com/office/drawing/2014/main" id="{706FD8A5-BAA7-8926-10DD-B8AFAA0674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17490" y="812801"/>
            <a:ext cx="7123111" cy="4008436"/>
          </a:xfrm>
          <a:solidFill>
            <a:srgbClr val="156082"/>
          </a:solidFill>
          <a:ln w="25402">
            <a:solidFill>
              <a:srgbClr val="0C445E"/>
            </a:solidFill>
            <a:prstDash val="solid"/>
          </a:ln>
        </p:spPr>
      </p:sp>
      <p:sp>
        <p:nvSpPr>
          <p:cNvPr id="4" name="Huomautusten paikkamerkki 2">
            <a:extLst>
              <a:ext uri="{FF2B5EF4-FFF2-40B4-BE49-F238E27FC236}">
                <a16:creationId xmlns:a16="http://schemas.microsoft.com/office/drawing/2014/main" id="{E0BB8B06-ABE7-7322-9B8E-CBB8C055944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i-FI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numeron paikkamerkki 6">
            <a:extLst>
              <a:ext uri="{FF2B5EF4-FFF2-40B4-BE49-F238E27FC236}">
                <a16:creationId xmlns:a16="http://schemas.microsoft.com/office/drawing/2014/main" id="{3C95B3E3-56C8-5B2B-AA51-0133523E02AA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23C69DD0-EFA7-2742-94F1-7C0EC6079758}" type="slidenum">
              <a:t>15</a:t>
            </a:fld>
            <a:endParaRPr lang="fi-FI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Dian kuvan paikkamerkki 1">
            <a:extLst>
              <a:ext uri="{FF2B5EF4-FFF2-40B4-BE49-F238E27FC236}">
                <a16:creationId xmlns:a16="http://schemas.microsoft.com/office/drawing/2014/main" id="{EE701563-3A8B-6DF5-E675-AE013ACCEF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17490" y="812801"/>
            <a:ext cx="7123111" cy="4008436"/>
          </a:xfrm>
          <a:solidFill>
            <a:srgbClr val="156082"/>
          </a:solidFill>
          <a:ln w="25402">
            <a:solidFill>
              <a:srgbClr val="0C445E"/>
            </a:solidFill>
            <a:prstDash val="solid"/>
          </a:ln>
        </p:spPr>
      </p:sp>
      <p:sp>
        <p:nvSpPr>
          <p:cNvPr id="4" name="Huomautusten paikkamerkki 2">
            <a:extLst>
              <a:ext uri="{FF2B5EF4-FFF2-40B4-BE49-F238E27FC236}">
                <a16:creationId xmlns:a16="http://schemas.microsoft.com/office/drawing/2014/main" id="{38F8AC23-3565-CB3E-F8EB-4F8C9444F3E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i-FI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numeron paikkamerkki 6">
            <a:extLst>
              <a:ext uri="{FF2B5EF4-FFF2-40B4-BE49-F238E27FC236}">
                <a16:creationId xmlns:a16="http://schemas.microsoft.com/office/drawing/2014/main" id="{8DB3D062-C114-CEEC-3FD2-48F98CA086DD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9862540-ABF5-DB41-9578-382518F8393D}" type="slidenum">
              <a:t>16</a:t>
            </a:fld>
            <a:endParaRPr lang="fi-FI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Dian kuvan paikkamerkki 1">
            <a:extLst>
              <a:ext uri="{FF2B5EF4-FFF2-40B4-BE49-F238E27FC236}">
                <a16:creationId xmlns:a16="http://schemas.microsoft.com/office/drawing/2014/main" id="{50931D7A-FA4B-DBB5-4920-20C0D087DC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17490" y="812801"/>
            <a:ext cx="7123111" cy="4008436"/>
          </a:xfrm>
          <a:solidFill>
            <a:srgbClr val="156082"/>
          </a:solidFill>
          <a:ln w="25402">
            <a:solidFill>
              <a:srgbClr val="0C445E"/>
            </a:solidFill>
            <a:prstDash val="solid"/>
          </a:ln>
        </p:spPr>
      </p:sp>
      <p:sp>
        <p:nvSpPr>
          <p:cNvPr id="4" name="Huomautusten paikkamerkki 2">
            <a:extLst>
              <a:ext uri="{FF2B5EF4-FFF2-40B4-BE49-F238E27FC236}">
                <a16:creationId xmlns:a16="http://schemas.microsoft.com/office/drawing/2014/main" id="{0D1E6605-9492-EAAF-50EF-E370AF421C3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i-FI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numeron paikkamerkki 6">
            <a:extLst>
              <a:ext uri="{FF2B5EF4-FFF2-40B4-BE49-F238E27FC236}">
                <a16:creationId xmlns:a16="http://schemas.microsoft.com/office/drawing/2014/main" id="{E845EDAC-AD55-A0D9-13D6-6966FB23A87F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07897560-A32C-5D47-8F16-E959F53FD518}" type="slidenum">
              <a:t>17</a:t>
            </a:fld>
            <a:endParaRPr lang="fi-FI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Dian kuvan paikkamerkki 1">
            <a:extLst>
              <a:ext uri="{FF2B5EF4-FFF2-40B4-BE49-F238E27FC236}">
                <a16:creationId xmlns:a16="http://schemas.microsoft.com/office/drawing/2014/main" id="{43A04BD4-A2ED-8B93-3915-A4877D34A8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17490" y="812801"/>
            <a:ext cx="7123111" cy="4008436"/>
          </a:xfrm>
          <a:solidFill>
            <a:srgbClr val="156082"/>
          </a:solidFill>
          <a:ln w="25402">
            <a:solidFill>
              <a:srgbClr val="0C445E"/>
            </a:solidFill>
            <a:prstDash val="solid"/>
          </a:ln>
        </p:spPr>
      </p:sp>
      <p:sp>
        <p:nvSpPr>
          <p:cNvPr id="4" name="Huomautusten paikkamerkki 2">
            <a:extLst>
              <a:ext uri="{FF2B5EF4-FFF2-40B4-BE49-F238E27FC236}">
                <a16:creationId xmlns:a16="http://schemas.microsoft.com/office/drawing/2014/main" id="{306E0683-39AC-DC42-8127-3111E15A240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i-FI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numeron paikkamerkki 6">
            <a:extLst>
              <a:ext uri="{FF2B5EF4-FFF2-40B4-BE49-F238E27FC236}">
                <a16:creationId xmlns:a16="http://schemas.microsoft.com/office/drawing/2014/main" id="{D4C16897-2AF0-0AB6-47A2-B1BCEDCD3860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29A32391-D692-DD45-8CFE-B96D5D6E9E1D}" type="slidenum">
              <a:t>18</a:t>
            </a:fld>
            <a:endParaRPr lang="fi-FI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Dian kuvan paikkamerkki 1">
            <a:extLst>
              <a:ext uri="{FF2B5EF4-FFF2-40B4-BE49-F238E27FC236}">
                <a16:creationId xmlns:a16="http://schemas.microsoft.com/office/drawing/2014/main" id="{03AF7262-1F5B-C0BD-B712-CB3E8E7478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17490" y="812801"/>
            <a:ext cx="7123111" cy="4008436"/>
          </a:xfrm>
          <a:solidFill>
            <a:srgbClr val="156082"/>
          </a:solidFill>
          <a:ln w="25402">
            <a:solidFill>
              <a:srgbClr val="0C445E"/>
            </a:solidFill>
            <a:prstDash val="solid"/>
          </a:ln>
        </p:spPr>
      </p:sp>
      <p:sp>
        <p:nvSpPr>
          <p:cNvPr id="4" name="Huomautusten paikkamerkki 2">
            <a:extLst>
              <a:ext uri="{FF2B5EF4-FFF2-40B4-BE49-F238E27FC236}">
                <a16:creationId xmlns:a16="http://schemas.microsoft.com/office/drawing/2014/main" id="{F671D9F1-6571-0CA2-155A-8566D87AC9C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i-FI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numeron paikkamerkki 6">
            <a:extLst>
              <a:ext uri="{FF2B5EF4-FFF2-40B4-BE49-F238E27FC236}">
                <a16:creationId xmlns:a16="http://schemas.microsoft.com/office/drawing/2014/main" id="{6EFC81E1-01F8-68E1-E46E-C04AC04820CA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B3930C93-4A8C-064D-BA1A-52FD99FEA732}" type="slidenum">
              <a:t>2</a:t>
            </a:fld>
            <a:endParaRPr lang="fi-FI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Dian kuvan paikkamerkki 1">
            <a:extLst>
              <a:ext uri="{FF2B5EF4-FFF2-40B4-BE49-F238E27FC236}">
                <a16:creationId xmlns:a16="http://schemas.microsoft.com/office/drawing/2014/main" id="{CB88FB91-C1D2-61F9-ECFB-6F023B1B37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17490" y="812801"/>
            <a:ext cx="7123111" cy="4008436"/>
          </a:xfrm>
          <a:solidFill>
            <a:srgbClr val="156082"/>
          </a:solidFill>
          <a:ln w="25402">
            <a:solidFill>
              <a:srgbClr val="0C445E"/>
            </a:solidFill>
            <a:prstDash val="solid"/>
          </a:ln>
        </p:spPr>
      </p:sp>
      <p:sp>
        <p:nvSpPr>
          <p:cNvPr id="4" name="Huomautusten paikkamerkki 2">
            <a:extLst>
              <a:ext uri="{FF2B5EF4-FFF2-40B4-BE49-F238E27FC236}">
                <a16:creationId xmlns:a16="http://schemas.microsoft.com/office/drawing/2014/main" id="{C2786396-E4FD-2F64-6FB4-043FC3A29EC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i-FI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numeron paikkamerkki 6">
            <a:extLst>
              <a:ext uri="{FF2B5EF4-FFF2-40B4-BE49-F238E27FC236}">
                <a16:creationId xmlns:a16="http://schemas.microsoft.com/office/drawing/2014/main" id="{D03D6AEF-CEA2-C910-3446-390E9B4BFB20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53B4D00-EA4B-514B-AAE8-C13ACB6CDB65}" type="slidenum">
              <a:t>3</a:t>
            </a:fld>
            <a:endParaRPr lang="fi-FI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Dian kuvan paikkamerkki 1">
            <a:extLst>
              <a:ext uri="{FF2B5EF4-FFF2-40B4-BE49-F238E27FC236}">
                <a16:creationId xmlns:a16="http://schemas.microsoft.com/office/drawing/2014/main" id="{43B396EC-FB81-0754-28B6-C8781B8677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17490" y="812801"/>
            <a:ext cx="7123111" cy="4008436"/>
          </a:xfrm>
          <a:solidFill>
            <a:srgbClr val="156082"/>
          </a:solidFill>
          <a:ln w="25402">
            <a:solidFill>
              <a:srgbClr val="0C445E"/>
            </a:solidFill>
            <a:prstDash val="solid"/>
          </a:ln>
        </p:spPr>
      </p:sp>
      <p:sp>
        <p:nvSpPr>
          <p:cNvPr id="4" name="Huomautusten paikkamerkki 2">
            <a:extLst>
              <a:ext uri="{FF2B5EF4-FFF2-40B4-BE49-F238E27FC236}">
                <a16:creationId xmlns:a16="http://schemas.microsoft.com/office/drawing/2014/main" id="{028A1C8D-7D99-2520-CAA9-822C6C0A529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i-FI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numeron paikkamerkki 6">
            <a:extLst>
              <a:ext uri="{FF2B5EF4-FFF2-40B4-BE49-F238E27FC236}">
                <a16:creationId xmlns:a16="http://schemas.microsoft.com/office/drawing/2014/main" id="{C7021DF3-03A7-6457-7E62-BBAF601F11D8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AD9A6F0-8FA8-7F4E-AED6-696ED1CC0808}" type="slidenum">
              <a:t>4</a:t>
            </a:fld>
            <a:endParaRPr lang="fi-FI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Dian kuvan paikkamerkki 1">
            <a:extLst>
              <a:ext uri="{FF2B5EF4-FFF2-40B4-BE49-F238E27FC236}">
                <a16:creationId xmlns:a16="http://schemas.microsoft.com/office/drawing/2014/main" id="{809E0BCA-ABE8-DE4A-E392-29E27F7FA5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17490" y="812801"/>
            <a:ext cx="7123111" cy="4008436"/>
          </a:xfrm>
          <a:solidFill>
            <a:srgbClr val="156082"/>
          </a:solidFill>
          <a:ln w="25402">
            <a:solidFill>
              <a:srgbClr val="0C445E"/>
            </a:solidFill>
            <a:prstDash val="solid"/>
          </a:ln>
        </p:spPr>
      </p:sp>
      <p:sp>
        <p:nvSpPr>
          <p:cNvPr id="4" name="Huomautusten paikkamerkki 2">
            <a:extLst>
              <a:ext uri="{FF2B5EF4-FFF2-40B4-BE49-F238E27FC236}">
                <a16:creationId xmlns:a16="http://schemas.microsoft.com/office/drawing/2014/main" id="{C0EBA6F4-FA90-1F93-0B96-745AA6E8E72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i-FI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numeron paikkamerkki 6">
            <a:extLst>
              <a:ext uri="{FF2B5EF4-FFF2-40B4-BE49-F238E27FC236}">
                <a16:creationId xmlns:a16="http://schemas.microsoft.com/office/drawing/2014/main" id="{012A7314-DAAB-379B-334E-034125EBE158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066E7D18-8D7D-D84F-8C6E-9400AA13BF20}" type="slidenum">
              <a:t>5</a:t>
            </a:fld>
            <a:endParaRPr lang="fi-FI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Dian kuvan paikkamerkki 1">
            <a:extLst>
              <a:ext uri="{FF2B5EF4-FFF2-40B4-BE49-F238E27FC236}">
                <a16:creationId xmlns:a16="http://schemas.microsoft.com/office/drawing/2014/main" id="{48296254-C938-7A0E-C9B9-6C6CE6A0B8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17490" y="812801"/>
            <a:ext cx="7123111" cy="4008436"/>
          </a:xfrm>
          <a:solidFill>
            <a:srgbClr val="156082"/>
          </a:solidFill>
          <a:ln w="25402">
            <a:solidFill>
              <a:srgbClr val="0C445E"/>
            </a:solidFill>
            <a:prstDash val="solid"/>
          </a:ln>
        </p:spPr>
      </p:sp>
      <p:sp>
        <p:nvSpPr>
          <p:cNvPr id="4" name="Huomautusten paikkamerkki 2">
            <a:extLst>
              <a:ext uri="{FF2B5EF4-FFF2-40B4-BE49-F238E27FC236}">
                <a16:creationId xmlns:a16="http://schemas.microsoft.com/office/drawing/2014/main" id="{B42C351C-1956-8E65-BE69-F6BBDEBD400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i-FI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numeron paikkamerkki 6">
            <a:extLst>
              <a:ext uri="{FF2B5EF4-FFF2-40B4-BE49-F238E27FC236}">
                <a16:creationId xmlns:a16="http://schemas.microsoft.com/office/drawing/2014/main" id="{454B7D90-A327-A490-D0A7-B558F9DE8E6F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0A8CA44-4CEA-4D49-B81D-0E0079E45767}" type="slidenum">
              <a:t>6</a:t>
            </a:fld>
            <a:endParaRPr lang="fi-FI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Dian kuvan paikkamerkki 1">
            <a:extLst>
              <a:ext uri="{FF2B5EF4-FFF2-40B4-BE49-F238E27FC236}">
                <a16:creationId xmlns:a16="http://schemas.microsoft.com/office/drawing/2014/main" id="{8BB23141-63B1-E9BC-7692-8EDB13019E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17490" y="812801"/>
            <a:ext cx="7123111" cy="4008436"/>
          </a:xfrm>
          <a:solidFill>
            <a:srgbClr val="156082"/>
          </a:solidFill>
          <a:ln w="25402">
            <a:solidFill>
              <a:srgbClr val="0C445E"/>
            </a:solidFill>
            <a:prstDash val="solid"/>
          </a:ln>
        </p:spPr>
      </p:sp>
      <p:sp>
        <p:nvSpPr>
          <p:cNvPr id="4" name="Huomautusten paikkamerkki 2">
            <a:extLst>
              <a:ext uri="{FF2B5EF4-FFF2-40B4-BE49-F238E27FC236}">
                <a16:creationId xmlns:a16="http://schemas.microsoft.com/office/drawing/2014/main" id="{22C1BDC3-0715-D88F-3448-40E14F1011B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i-FI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numeron paikkamerkki 6">
            <a:extLst>
              <a:ext uri="{FF2B5EF4-FFF2-40B4-BE49-F238E27FC236}">
                <a16:creationId xmlns:a16="http://schemas.microsoft.com/office/drawing/2014/main" id="{6DD33548-4E6E-B382-2D11-C2528A930B1C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9A619D8A-C1CA-8B4E-9CC1-4C1ED2EBE34F}" type="slidenum">
              <a:t>7</a:t>
            </a:fld>
            <a:endParaRPr lang="fi-FI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Dian kuvan paikkamerkki 1">
            <a:extLst>
              <a:ext uri="{FF2B5EF4-FFF2-40B4-BE49-F238E27FC236}">
                <a16:creationId xmlns:a16="http://schemas.microsoft.com/office/drawing/2014/main" id="{88CF7A0E-3EF2-93D8-CDDA-234DC59ABE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17490" y="812801"/>
            <a:ext cx="7123111" cy="4008436"/>
          </a:xfrm>
          <a:solidFill>
            <a:srgbClr val="156082"/>
          </a:solidFill>
          <a:ln w="25402">
            <a:solidFill>
              <a:srgbClr val="0C445E"/>
            </a:solidFill>
            <a:prstDash val="solid"/>
          </a:ln>
        </p:spPr>
      </p:sp>
      <p:sp>
        <p:nvSpPr>
          <p:cNvPr id="4" name="Huomautusten paikkamerkki 2">
            <a:extLst>
              <a:ext uri="{FF2B5EF4-FFF2-40B4-BE49-F238E27FC236}">
                <a16:creationId xmlns:a16="http://schemas.microsoft.com/office/drawing/2014/main" id="{E8251365-11CC-FF87-90BD-D213F39BBE7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i-FI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numeron paikkamerkki 6">
            <a:extLst>
              <a:ext uri="{FF2B5EF4-FFF2-40B4-BE49-F238E27FC236}">
                <a16:creationId xmlns:a16="http://schemas.microsoft.com/office/drawing/2014/main" id="{AA2E0886-731D-2588-84B3-AF649AE077CF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7B612983-0EF1-2D4E-8664-E068E9522649}" type="slidenum">
              <a:t>8</a:t>
            </a:fld>
            <a:endParaRPr lang="fi-FI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Dian kuvan paikkamerkki 1">
            <a:extLst>
              <a:ext uri="{FF2B5EF4-FFF2-40B4-BE49-F238E27FC236}">
                <a16:creationId xmlns:a16="http://schemas.microsoft.com/office/drawing/2014/main" id="{D3FDDCFC-E733-FA00-5144-536CF9640B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17490" y="812801"/>
            <a:ext cx="7123111" cy="4008436"/>
          </a:xfrm>
          <a:solidFill>
            <a:srgbClr val="156082"/>
          </a:solidFill>
          <a:ln w="25402">
            <a:solidFill>
              <a:srgbClr val="0C445E"/>
            </a:solidFill>
            <a:prstDash val="solid"/>
          </a:ln>
        </p:spPr>
      </p:sp>
      <p:sp>
        <p:nvSpPr>
          <p:cNvPr id="4" name="Huomautusten paikkamerkki 2">
            <a:extLst>
              <a:ext uri="{FF2B5EF4-FFF2-40B4-BE49-F238E27FC236}">
                <a16:creationId xmlns:a16="http://schemas.microsoft.com/office/drawing/2014/main" id="{2C4E2387-5560-A96E-2A7F-FA873294384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i-FI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numeron paikkamerkki 6">
            <a:extLst>
              <a:ext uri="{FF2B5EF4-FFF2-40B4-BE49-F238E27FC236}">
                <a16:creationId xmlns:a16="http://schemas.microsoft.com/office/drawing/2014/main" id="{9AE5F22B-DCA3-107D-FF87-EFCE89096B0E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7B89DDD-E159-D540-92B4-539394597C60}" type="slidenum">
              <a:t>9</a:t>
            </a:fld>
            <a:endParaRPr lang="fi-FI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Dian kuvan paikkamerkki 1">
            <a:extLst>
              <a:ext uri="{FF2B5EF4-FFF2-40B4-BE49-F238E27FC236}">
                <a16:creationId xmlns:a16="http://schemas.microsoft.com/office/drawing/2014/main" id="{73255996-4865-071A-30CA-1870ADFD96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17490" y="812801"/>
            <a:ext cx="7123111" cy="4008436"/>
          </a:xfrm>
          <a:solidFill>
            <a:srgbClr val="156082"/>
          </a:solidFill>
          <a:ln w="25402">
            <a:solidFill>
              <a:srgbClr val="0C445E"/>
            </a:solidFill>
            <a:prstDash val="solid"/>
          </a:ln>
        </p:spPr>
      </p:sp>
      <p:sp>
        <p:nvSpPr>
          <p:cNvPr id="4" name="Huomautusten paikkamerkki 2">
            <a:extLst>
              <a:ext uri="{FF2B5EF4-FFF2-40B4-BE49-F238E27FC236}">
                <a16:creationId xmlns:a16="http://schemas.microsoft.com/office/drawing/2014/main" id="{42D4B689-5C7B-031F-C3B2-150BBC25047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i-FI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EF07999-35C0-EC73-A936-E229558D365A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BF3BEB4-3B77-46BB-0B5D-DB1B9A10654C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algn="ctr">
              <a:buNone/>
              <a:defRPr sz="2400"/>
            </a:lvl1pPr>
          </a:lstStyle>
          <a:p>
            <a:pPr lvl="0"/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27D03DE-8596-96EE-56E0-CCD3FC308C3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8E88936-F532-354A-85F3-557A6FA209C4}" type="datetime1">
              <a:rPr lang="fi-FI"/>
              <a:pPr lvl="0"/>
              <a:t>28.8.2026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6ADCF54-A24F-D012-8883-557AA30AC49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CAA8FE7-0B54-4BB1-61CC-C01AE5009D1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E4B9BD2-94BA-C348-A88A-4D240A92643F}" type="slidenum"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876195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30FCDE5-D8B7-04C8-7CFE-C72DC3DA063E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62003BB8-2C71-90AA-C56B-DEC8137DD2D0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89DCD79-4753-528F-6AFA-9A37CC9CDDE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B76B157-1524-7F46-BDA9-32DE8F8750D3}" type="datetime1">
              <a:rPr lang="fi-FI"/>
              <a:pPr lvl="0"/>
              <a:t>28.8.2026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BC41F494-3D87-5AA8-9A2E-C786702878C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004444F-AE22-1068-0445-53E161E2CD5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6304A7D-7E7F-A34F-8865-EC78DDFC8337}" type="slidenum"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320154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A2499653-C72E-C191-81B6-9704F18A6BF1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899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2372EF9C-29E4-D7DE-BF24-094295257582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288D900-F5F1-3A22-0DE0-CE3189BB6C3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EE55001-5D6C-A347-A900-4987CD82558F}" type="datetime1">
              <a:rPr lang="fi-FI"/>
              <a:pPr lvl="0"/>
              <a:t>28.8.2026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919C0E9-6CAE-FAE8-00AF-CF5F28FA982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DF054A9-68E0-5BBC-5F5F-15AD7FFBAF7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A55CB02-0C2A-E541-9D32-C0AD5CFA53AA}" type="slidenum"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69361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C7814F5-996B-8449-9798-1B17E8539A55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2CD34EC-85F1-80B7-6E66-E3EA971329CA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B508A14-702B-9FA0-13EE-EAA13D978E3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E4F08C5-09EE-D041-BBC4-00E53C535FDA}" type="datetime1">
              <a:rPr lang="fi-FI"/>
              <a:pPr lvl="0"/>
              <a:t>28.8.2026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468F748-4CF1-D60A-D764-94A6108286F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DF2D26F-CC09-418F-FD29-376555DA96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C9DCBB4-52EE-F34F-801F-B67F3D65C6A7}" type="slidenum"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3450001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3787A45-EF2A-0464-1B88-4C1C762B8E5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AE01A2E1-6462-5D7F-5D99-950CD0C689D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>
              <a:buNone/>
              <a:defRPr sz="2400">
                <a:solidFill>
                  <a:srgbClr val="767676"/>
                </a:solidFill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1C51E93-3D23-2AD3-B190-4150B9FBE0C4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B45107A-9C77-A74E-90B3-147D9529F7D6}" type="datetime1">
              <a:rPr lang="fi-FI"/>
              <a:pPr lvl="0"/>
              <a:t>28.8.2026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669F2C6-E82B-12D7-271C-C71D8B0A522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E045C0F-091E-F794-CE5A-46D75356F3E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6D7C660-4C99-8546-90FB-45916759EEC5}" type="slidenum"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30871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C0B682C-5F25-CF99-0154-5D1ED6DB53D0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12EFBFE-E378-E4CB-A396-6FD66B2071FA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13C9C5EB-DBFC-7B6F-C206-5138984CF8B3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54D1EA83-1374-EAEC-9DFA-4CC9BFB92CA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0F79E62-0D64-6549-B014-5BAF9A81BD4E}" type="datetime1">
              <a:rPr lang="fi-FI"/>
              <a:pPr lvl="0"/>
              <a:t>28.8.2026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EDEF1D3A-2404-272A-46C2-B42DB30A944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685A0718-6E92-9910-A6DB-1FD158EBCCF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DD1BED0-1C7F-CA49-A33E-5223DC3C106E}" type="slidenum"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532296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F0DEC9B-6DD2-F2A9-1035-62898BD8915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404BEF98-EFFB-E758-00AA-AC299EC02D0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>
              <a:buNone/>
              <a:defRPr sz="2400" b="1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651E0ED8-F516-4922-5E0D-84091397049A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C6E486F1-C91E-0120-2597-0DB67E230809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>
              <a:buNone/>
              <a:defRPr sz="2400" b="1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0B624391-39DF-1709-D966-A11F74A1F9D3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DEBD296A-D94A-FBB4-84AB-ECD4B95D0E54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9DA80AA-41AF-8742-ABEF-F7D4F942320C}" type="datetime1">
              <a:rPr lang="fi-FI"/>
              <a:pPr lvl="0"/>
              <a:t>28.8.2026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08C24FEB-972B-4E3E-3C9C-2A152BE2DF0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B82C2768-DABE-2B12-E07D-FB3D48B9F0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0600B25-388F-F74E-8941-6A6BCAFB81FC}" type="slidenum"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756269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4B3BA6E-6428-4316-DE27-68E74AD824BE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9603CF17-DEFB-91FE-C601-906F52BE6A0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93B4F50-6370-614D-96BC-1D6255FB971B}" type="datetime1">
              <a:rPr lang="fi-FI"/>
              <a:pPr lvl="0"/>
              <a:t>28.8.2026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FBC4EA10-FA90-5448-165E-C6FDEEE91E1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7612112E-CDB1-15B8-C74C-EBF04A89CE1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D97330C-D253-2645-87A2-919F91A7BE1B}" type="slidenum"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36765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67C2AFE5-B392-C48A-5873-B66FA86C908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049022C-91B2-3443-9D77-C327DE55427E}" type="datetime1">
              <a:rPr lang="fi-FI"/>
              <a:pPr lvl="0"/>
              <a:t>28.8.2026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13A99E69-1080-B218-E9CA-E3A09C05968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61BAFD9B-5337-976A-44E8-6B3A4C52B1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C6FF0C7-4AF1-BE4D-8C1F-25D5B5920B79}" type="slidenum"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71278428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17F0BAF-9848-51B8-C8F9-337A18212B8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C4F5EB0-64D2-8135-8834-EF27EDC8C1C8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>
              <a:defRPr sz="3200"/>
            </a:lvl1pPr>
            <a:lvl2pPr>
              <a:defRPr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73B1A3C5-0CE9-F465-8D2C-8ED063C2A9CD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>
              <a:buNone/>
              <a:defRPr sz="160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A25B6422-2367-5AC8-68C7-880E06947FD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0A4AFE9-FD7D-054D-945B-C1D1712B83FB}" type="datetime1">
              <a:rPr lang="fi-FI"/>
              <a:pPr lvl="0"/>
              <a:t>28.8.2026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5AC22964-155F-F6C7-BDA2-7EA28D4E81E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C7F881E1-97F9-B33A-CB76-F7599312556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2E87A92-1597-BA4A-B944-E8510A485CE6}" type="slidenum"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988406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E01D20C-D071-799E-D543-B47B0C6D0AD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055E18A1-CF10-FE49-CA79-C698012354CE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>
              <a:buNone/>
              <a:defRPr sz="3200"/>
            </a:lvl1pPr>
          </a:lstStyle>
          <a:p>
            <a:pPr lvl="0"/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63E09024-3B29-8487-2A2B-165C4102B21E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>
              <a:buNone/>
              <a:defRPr sz="160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DD906C3D-9836-73E3-9DEF-B5BFB2F24C1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DFA9295-91A7-FA49-A907-264D1F6D878F}" type="datetime1">
              <a:rPr lang="fi-FI"/>
              <a:pPr lvl="0"/>
              <a:t>28.8.2026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905FCBA0-C71B-8E65-D018-60410B645C58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AFED9C62-53AD-7CF2-3BEB-CCC07AFB30F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BD1D8CF-F920-4B4B-B015-002F8A62D1DC}" type="slidenum"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97371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ACBF9D9-4595-B873-1D60-80AA9D0B413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084" y="365037"/>
            <a:ext cx="10515243" cy="1325157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4997" rIns="90004" bIns="44997" anchor="t" anchorCtr="0" compatLnSpc="1">
            <a:noAutofit/>
          </a:bodyPr>
          <a:lstStyle/>
          <a:p>
            <a:pPr lvl="0"/>
            <a:r>
              <a:rPr lang="fi-FI"/>
              <a:t>Muokkaa otsikon tekstimuotoa napsauttamallaMuokkaa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77E4959-31B4-0422-D1EE-E24885B228B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084" y="1825563"/>
            <a:ext cx="10515243" cy="4350962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4997" rIns="90004" bIns="44997" anchor="t" anchorCtr="0" compatLnSpc="1">
            <a:noAutofit/>
          </a:bodyPr>
          <a:lstStyle/>
          <a:p>
            <a:pPr lvl="0"/>
            <a:r>
              <a:rPr lang="fi-FI"/>
              <a:t>Muokkaa jäsennyksen tekstimuotoa napsauttamalla</a:t>
            </a:r>
          </a:p>
          <a:p>
            <a:pPr lvl="1"/>
            <a:r>
              <a:rPr lang="fi-FI"/>
              <a:t>Toinen jäsennystaso</a:t>
            </a:r>
          </a:p>
          <a:p>
            <a:pPr lvl="2"/>
            <a:r>
              <a:rPr lang="fi-FI"/>
              <a:t>Kolmas jäsennystaso</a:t>
            </a:r>
          </a:p>
          <a:p>
            <a:pPr lvl="3"/>
            <a:r>
              <a:rPr lang="fi-FI"/>
              <a:t>Neljäs jäsennystaso</a:t>
            </a:r>
          </a:p>
          <a:p>
            <a:pPr lvl="4"/>
            <a:r>
              <a:rPr lang="fi-FI"/>
              <a:t>Viides jäsennystaso</a:t>
            </a:r>
          </a:p>
          <a:p>
            <a:pPr lvl="5"/>
            <a:r>
              <a:rPr lang="fi-FI"/>
              <a:t>Kuudes jäsennystaso</a:t>
            </a:r>
          </a:p>
          <a:p>
            <a:pPr lvl="6"/>
            <a:r>
              <a:rPr lang="fi-FI"/>
              <a:t>Seitsemäs jäsennystaso</a:t>
            </a:r>
          </a:p>
          <a:p>
            <a:pPr lvl="7"/>
            <a:r>
              <a:rPr lang="fi-FI"/>
              <a:t>Kahdeksas jäsennystaso</a:t>
            </a:r>
          </a:p>
          <a:p>
            <a:pPr lvl="0"/>
            <a:r>
              <a:rPr lang="fi-FI"/>
              <a:t>Yhdeksäs jäsennystasoMuokkaa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16D651C-1B18-998E-9844-C97670B6F071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838084" y="6356515"/>
            <a:ext cx="2742843" cy="364681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4997" rIns="90004" bIns="44997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i-FI" sz="1800" b="0" i="0" u="none" strike="noStrike" kern="1200" cap="none" spc="0" baseline="0">
                <a:solidFill>
                  <a:srgbClr val="000000"/>
                </a:solidFill>
                <a:uFillTx/>
                <a:latin typeface="Calibri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fld id="{691A919C-1E9E-4D4A-88A8-8564A461A650}" type="datetime1">
              <a:rPr lang="fi-FI"/>
              <a:pPr lvl="0"/>
              <a:t>28.8.2026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062D3C3-6CC5-C58D-988F-8B4703252A18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4038475" y="6356515"/>
            <a:ext cx="4114443" cy="364681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4997" rIns="90004" bIns="44997" anchor="t" anchorCtr="0" compatLnSpc="1"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i-FI" sz="2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FA6CE3B8-51DB-6DE4-577B-E8550E84E02A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8610484" y="6356515"/>
            <a:ext cx="2742843" cy="364681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4997" rIns="90004" bIns="44997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i-FI" sz="1800" b="0" i="0" u="none" strike="noStrike" kern="1200" cap="none" spc="0" baseline="0">
                <a:solidFill>
                  <a:srgbClr val="000000"/>
                </a:solidFill>
                <a:uFillTx/>
                <a:latin typeface="Calibri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fld id="{B89CC0DA-A9AA-D744-B7FE-3B71D4AAB977}" type="slidenum">
              <a:t>‹#›</a:t>
            </a:fld>
            <a:endParaRPr lang="fi-F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fi-FI" sz="4400" b="0" i="0" u="none" strike="noStrike" kern="1200" cap="none" spc="0" baseline="0">
          <a:solidFill>
            <a:srgbClr val="000000"/>
          </a:solidFill>
          <a:uFillTx/>
          <a:latin typeface="Calibri Light" pitchFamily="18"/>
          <a:ea typeface="Microsoft YaHei" pitchFamily="2"/>
          <a:cs typeface="Arial" pitchFamily="2"/>
        </a:defRPr>
      </a:lvl1pPr>
    </p:titleStyle>
    <p:body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1415"/>
        </a:spcAft>
        <a:buSzPct val="45000"/>
        <a:buFont typeface="StarSymbol"/>
        <a:buChar char="●"/>
        <a:tabLst/>
        <a:defRPr lang="fi-FI" sz="2800" b="0" i="0" u="none" strike="noStrike" kern="1200" cap="none" spc="0" baseline="0">
          <a:solidFill>
            <a:srgbClr val="000000"/>
          </a:solidFill>
          <a:uFillTx/>
          <a:latin typeface="Calibri" pitchFamily="18"/>
          <a:ea typeface="Microsoft YaHei" pitchFamily="2"/>
          <a:cs typeface="Arial" pitchFamily="2"/>
        </a:defRPr>
      </a:lvl1pPr>
      <a:lvl2pPr marL="0" marR="0" lvl="1" indent="0" algn="l" defTabSz="914400" rtl="0" fontAlgn="auto" hangingPunct="1">
        <a:lnSpc>
          <a:spcPct val="90000"/>
        </a:lnSpc>
        <a:spcBef>
          <a:spcPts val="0"/>
        </a:spcBef>
        <a:spcAft>
          <a:spcPts val="1415"/>
        </a:spcAft>
        <a:buSzPct val="75000"/>
        <a:buFont typeface="StarSymbol"/>
        <a:buChar char="–"/>
        <a:tabLst/>
        <a:defRPr lang="fi-FI" sz="2800" b="0" i="0" u="none" strike="noStrike" kern="1200" cap="none" spc="0" baseline="0">
          <a:solidFill>
            <a:srgbClr val="000000"/>
          </a:solidFill>
          <a:uFillTx/>
          <a:latin typeface="Calibri" pitchFamily="18"/>
          <a:ea typeface="Microsoft YaHei" pitchFamily="2"/>
          <a:cs typeface="Arial" pitchFamily="2"/>
        </a:defRPr>
      </a:lvl2pPr>
      <a:lvl3pPr marL="0" marR="0" lvl="2" indent="0" algn="l" defTabSz="914400" rtl="0" fontAlgn="auto" hangingPunct="1">
        <a:lnSpc>
          <a:spcPct val="90000"/>
        </a:lnSpc>
        <a:spcBef>
          <a:spcPts val="0"/>
        </a:spcBef>
        <a:spcAft>
          <a:spcPts val="1415"/>
        </a:spcAft>
        <a:buSzPct val="45000"/>
        <a:buFont typeface="StarSymbol"/>
        <a:buChar char="●"/>
        <a:tabLst/>
        <a:defRPr lang="fi-FI" sz="2800" b="0" i="0" u="none" strike="noStrike" kern="1200" cap="none" spc="0" baseline="0">
          <a:solidFill>
            <a:srgbClr val="000000"/>
          </a:solidFill>
          <a:uFillTx/>
          <a:latin typeface="Calibri" pitchFamily="18"/>
          <a:ea typeface="Microsoft YaHei" pitchFamily="2"/>
          <a:cs typeface="Arial" pitchFamily="2"/>
        </a:defRPr>
      </a:lvl3pPr>
      <a:lvl4pPr marL="0" marR="0" lvl="3" indent="0" algn="l" defTabSz="914400" rtl="0" fontAlgn="auto" hangingPunct="1">
        <a:lnSpc>
          <a:spcPct val="90000"/>
        </a:lnSpc>
        <a:spcBef>
          <a:spcPts val="0"/>
        </a:spcBef>
        <a:spcAft>
          <a:spcPts val="1415"/>
        </a:spcAft>
        <a:buSzPct val="75000"/>
        <a:buFont typeface="StarSymbol"/>
        <a:buChar char="–"/>
        <a:tabLst/>
        <a:defRPr lang="fi-FI" sz="2800" b="0" i="0" u="none" strike="noStrike" kern="1200" cap="none" spc="0" baseline="0">
          <a:solidFill>
            <a:srgbClr val="000000"/>
          </a:solidFill>
          <a:uFillTx/>
          <a:latin typeface="Calibri" pitchFamily="18"/>
          <a:ea typeface="Microsoft YaHei" pitchFamily="2"/>
          <a:cs typeface="Arial" pitchFamily="2"/>
        </a:defRPr>
      </a:lvl4pPr>
      <a:lvl5pPr marL="0" marR="0" lvl="4" indent="0" algn="l" defTabSz="914400" rtl="0" fontAlgn="auto" hangingPunct="1">
        <a:lnSpc>
          <a:spcPct val="90000"/>
        </a:lnSpc>
        <a:spcBef>
          <a:spcPts val="0"/>
        </a:spcBef>
        <a:spcAft>
          <a:spcPts val="1415"/>
        </a:spcAft>
        <a:buSzPct val="45000"/>
        <a:buFont typeface="StarSymbol"/>
        <a:buChar char="●"/>
        <a:tabLst/>
        <a:defRPr lang="fi-FI" sz="2800" b="0" i="0" u="none" strike="noStrike" kern="1200" cap="none" spc="0" baseline="0">
          <a:solidFill>
            <a:srgbClr val="000000"/>
          </a:solidFill>
          <a:uFillTx/>
          <a:latin typeface="Calibri" pitchFamily="18"/>
          <a:ea typeface="Microsoft YaHei" pitchFamily="2"/>
          <a:cs typeface="Arial" pitchFamily="2"/>
        </a:defRPr>
      </a:lvl5pPr>
      <a:lvl6pPr marL="0" marR="0" lvl="5" indent="0" algn="l" defTabSz="914400" rtl="0" fontAlgn="auto" hangingPunct="1">
        <a:lnSpc>
          <a:spcPct val="90000"/>
        </a:lnSpc>
        <a:spcBef>
          <a:spcPts val="0"/>
        </a:spcBef>
        <a:spcAft>
          <a:spcPts val="1415"/>
        </a:spcAft>
        <a:buSzPct val="45000"/>
        <a:buFont typeface="StarSymbol"/>
        <a:buChar char="●"/>
        <a:tabLst/>
        <a:defRPr lang="fi-FI" sz="2800" b="0" i="0" u="none" strike="noStrike" kern="1200" cap="none" spc="0" baseline="0">
          <a:solidFill>
            <a:srgbClr val="000000"/>
          </a:solidFill>
          <a:uFillTx/>
          <a:latin typeface="Calibri" pitchFamily="18"/>
          <a:ea typeface="Microsoft YaHei" pitchFamily="2"/>
          <a:cs typeface="Arial" pitchFamily="2"/>
        </a:defRPr>
      </a:lvl6pPr>
      <a:lvl7pPr marL="0" marR="0" lvl="6" indent="0" algn="l" defTabSz="914400" rtl="0" fontAlgn="auto" hangingPunct="1">
        <a:lnSpc>
          <a:spcPct val="90000"/>
        </a:lnSpc>
        <a:spcBef>
          <a:spcPts val="0"/>
        </a:spcBef>
        <a:spcAft>
          <a:spcPts val="1415"/>
        </a:spcAft>
        <a:buSzPct val="45000"/>
        <a:buFont typeface="StarSymbol"/>
        <a:buChar char="●"/>
        <a:tabLst/>
        <a:defRPr lang="fi-FI" sz="2800" b="0" i="0" u="none" strike="noStrike" kern="1200" cap="none" spc="0" baseline="0">
          <a:solidFill>
            <a:srgbClr val="000000"/>
          </a:solidFill>
          <a:uFillTx/>
          <a:latin typeface="Calibri" pitchFamily="18"/>
          <a:ea typeface="Microsoft YaHei" pitchFamily="2"/>
          <a:cs typeface="Arial" pitchFamily="2"/>
        </a:defRPr>
      </a:lvl7pPr>
      <a:lvl8pPr marL="0" marR="0" lvl="7" indent="0" algn="l" defTabSz="914400" rtl="0" fontAlgn="auto" hangingPunct="1">
        <a:lnSpc>
          <a:spcPct val="90000"/>
        </a:lnSpc>
        <a:spcBef>
          <a:spcPts val="0"/>
        </a:spcBef>
        <a:spcAft>
          <a:spcPts val="1415"/>
        </a:spcAft>
        <a:buSzPct val="45000"/>
        <a:buFont typeface="StarSymbol"/>
        <a:buChar char="●"/>
        <a:tabLst/>
        <a:defRPr lang="fi-FI" sz="2800" b="0" i="0" u="none" strike="noStrike" kern="1200" cap="none" spc="0" baseline="0">
          <a:solidFill>
            <a:srgbClr val="000000"/>
          </a:solidFill>
          <a:uFillTx/>
          <a:latin typeface="Calibri" pitchFamily="18"/>
          <a:ea typeface="Microsoft YaHei" pitchFamily="2"/>
          <a:cs typeface="Arial" pitchFamily="2"/>
        </a:defRPr>
      </a:lvl8pPr>
      <a:lvl9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1415"/>
        </a:spcAft>
        <a:buSzPct val="45000"/>
        <a:buFont typeface="StarSymbol"/>
        <a:buChar char="●"/>
        <a:tabLst/>
        <a:defRPr lang="fi-FI" sz="2800" b="0" i="0" u="none" strike="noStrike" kern="1200" cap="none" spc="0" baseline="0">
          <a:solidFill>
            <a:srgbClr val="000000"/>
          </a:solidFill>
          <a:uFillTx/>
          <a:latin typeface="Calibri" pitchFamily="18"/>
          <a:ea typeface="Microsoft YaHei" pitchFamily="2"/>
          <a:cs typeface="Arial" pitchFamily="2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iirustuskerho ma klo 15.00-16.0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E3C737B-A38C-6A24-251C-5BA393CFC9F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fi-FI"/>
              <a:t>Liikkaleikkikerho ma klo 14.45-15.45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78ECA07-B004-1474-D10F-41F96D40726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lvl="0">
              <a:buNone/>
            </a:pPr>
            <a:r>
              <a:rPr lang="fi-FI">
                <a:latin typeface="Calibri Light" pitchFamily="34"/>
              </a:rPr>
              <a:t>-Kerhossa leikimme liikuntaleikkejä ja lapset pääsevät liikkumaan paljon hauskalla tavalla erilaisten leikkien avulla.</a:t>
            </a:r>
          </a:p>
          <a:p>
            <a:pPr lvl="0">
              <a:buNone/>
            </a:pPr>
            <a:r>
              <a:rPr lang="fi-FI">
                <a:latin typeface="Calibri Light" pitchFamily="34"/>
              </a:rPr>
              <a:t>-Kerhossa on paljon juoksuleikkejä, mutta myös rauhallisempiakin leikkejä harrastetaan.</a:t>
            </a:r>
          </a:p>
          <a:p>
            <a:pPr lvl="0">
              <a:buNone/>
            </a:pPr>
            <a:r>
              <a:rPr lang="fi-FI">
                <a:latin typeface="Calibri Light" pitchFamily="34"/>
              </a:rPr>
              <a:t>-Kerho toteutetaan liikuntasalissa</a:t>
            </a:r>
          </a:p>
          <a:p>
            <a:pPr lvl="0">
              <a:buNone/>
            </a:pPr>
            <a:r>
              <a:rPr lang="fi-FI">
                <a:latin typeface="Calibri Light" pitchFamily="34"/>
              </a:rPr>
              <a:t>-Lapsella on hyvä olla mukana liikuntaan sopivat vaatteet sekä juomapullo</a:t>
            </a:r>
            <a:r>
              <a:rPr lang="fi-FI" sz="1200">
                <a:latin typeface="ff0" pitchFamily="18"/>
              </a:rPr>
              <a:t>.</a:t>
            </a:r>
          </a:p>
          <a:p>
            <a:pPr lvl="0">
              <a:buNone/>
            </a:pPr>
            <a:r>
              <a:rPr lang="fi-FI">
                <a:latin typeface="Calibri Light" pitchFamily="34"/>
              </a:rPr>
              <a:t>-Toiminta alkaa maanantaina 7.9.26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Italia kerho to klo. 15.00-16.0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B233598-A47E-6AD1-918C-56F5206EEB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fi-FI"/>
              <a:t>Italian kerho to klo. 14.45-15.45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A1CBF4B-CD62-AA7A-DDA7-CD5C7634676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lvl="0">
              <a:spcBef>
                <a:spcPts val="1000"/>
              </a:spcBef>
              <a:buNone/>
            </a:pPr>
            <a:r>
              <a:rPr lang="fi-FI">
                <a:latin typeface="Calibri Light" pitchFamily="34"/>
              </a:rPr>
              <a:t>-Italian kerho on kevyttä kielisuihkuttelua, jossa lapsi pääsee kuulemaan ja toistamaan italian kielen alkeita leikin ja tarinoiden kautta.</a:t>
            </a:r>
          </a:p>
          <a:p>
            <a:pPr lvl="0">
              <a:spcBef>
                <a:spcPts val="1000"/>
              </a:spcBef>
              <a:buNone/>
            </a:pPr>
            <a:r>
              <a:rPr lang="fi-FI">
                <a:latin typeface="Calibri Light" pitchFamily="34"/>
              </a:rPr>
              <a:t>-Lapset tutustuvat kieleen pienten tehtävien ja kerronnan kautta.</a:t>
            </a:r>
          </a:p>
          <a:p>
            <a:pPr lvl="0">
              <a:spcBef>
                <a:spcPts val="1000"/>
              </a:spcBef>
              <a:buNone/>
            </a:pPr>
            <a:r>
              <a:rPr lang="fi-FI">
                <a:latin typeface="Calibri Light" pitchFamily="34"/>
              </a:rPr>
              <a:t>-Kerho alkaa torstaina 10.9.26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Kulttuurikerho pe klo. 15.00-16.0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3F90E29-BAEE-CC9C-806B-04073FD9A61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fi-FI"/>
              <a:t>Eläinkerho ja luontokerho to klo. 14.45-15.45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AD1667D-B800-DA02-F892-81E00C7E377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lvl="0">
              <a:spcBef>
                <a:spcPts val="1000"/>
              </a:spcBef>
              <a:buNone/>
            </a:pPr>
            <a:r>
              <a:rPr lang="fi-FI">
                <a:latin typeface="Calibri Light" pitchFamily="34"/>
              </a:rPr>
              <a:t>-</a:t>
            </a:r>
            <a:r>
              <a:rPr lang="fi-FI">
                <a:latin typeface="Calibri Light" pitchFamily="34"/>
                <a:cs typeface="Calibri Light" pitchFamily="34"/>
              </a:rPr>
              <a:t>Kerhossa lapsi saa oppia asioita suomen kauniista luonnosta, sen kasveista ja eläimistä.</a:t>
            </a:r>
          </a:p>
          <a:p>
            <a:pPr lvl="0">
              <a:spcBef>
                <a:spcPts val="1000"/>
              </a:spcBef>
              <a:buNone/>
            </a:pPr>
            <a:r>
              <a:rPr lang="fi-FI">
                <a:latin typeface="Calibri Light" pitchFamily="34"/>
              </a:rPr>
              <a:t>-Lapset saavat tietoa myös erilaisista kotieläimistä ja lemmikeistä sekä niiden hoitamisesta.</a:t>
            </a:r>
          </a:p>
          <a:p>
            <a:pPr lvl="0">
              <a:spcBef>
                <a:spcPts val="1000"/>
              </a:spcBef>
              <a:buNone/>
            </a:pPr>
            <a:r>
              <a:rPr lang="fi-FI">
                <a:latin typeface="Calibri Light" pitchFamily="34"/>
                <a:cs typeface="Calibri Light" pitchFamily="34"/>
              </a:rPr>
              <a:t>-Teemme joinakin kertoina myös tutkimusretkiä lähimetsään.</a:t>
            </a:r>
          </a:p>
          <a:p>
            <a:pPr lvl="0">
              <a:spcBef>
                <a:spcPts val="1000"/>
              </a:spcBef>
              <a:buNone/>
            </a:pPr>
            <a:r>
              <a:rPr lang="fi-FI">
                <a:latin typeface="Calibri Light" pitchFamily="34"/>
              </a:rPr>
              <a:t>-Kerhossa on viikoittain vaihtuva teema, johon sisältyy suomalaista luontoa, eläinten elämää ja ympäristön suojelua.</a:t>
            </a:r>
          </a:p>
          <a:p>
            <a:pPr lvl="0">
              <a:spcBef>
                <a:spcPts val="1000"/>
              </a:spcBef>
              <a:buNone/>
            </a:pPr>
            <a:r>
              <a:rPr lang="fi-FI"/>
              <a:t>-</a:t>
            </a:r>
            <a:r>
              <a:rPr lang="fi-FI">
                <a:latin typeface="Calibri Light" pitchFamily="34"/>
                <a:cs typeface="Calibri Light" pitchFamily="34"/>
              </a:rPr>
              <a:t>Kerhossa on hyvä olla mukana säänmukaiset ulkoiluvaatteet.</a:t>
            </a:r>
          </a:p>
          <a:p>
            <a:pPr lvl="0">
              <a:spcBef>
                <a:spcPts val="1000"/>
              </a:spcBef>
              <a:buNone/>
            </a:pPr>
            <a:r>
              <a:rPr lang="fi-FI">
                <a:latin typeface="Calibri Light" pitchFamily="34"/>
              </a:rPr>
              <a:t>-Kerho alkaa torstaina 10.9.26</a:t>
            </a:r>
          </a:p>
          <a:p>
            <a:pPr lvl="0">
              <a:spcBef>
                <a:spcPts val="1000"/>
              </a:spcBef>
              <a:buNone/>
            </a:pPr>
            <a:endParaRPr lang="fi-FI">
              <a:latin typeface="Helvetica" pitchFamily="18"/>
            </a:endParaRPr>
          </a:p>
          <a:p>
            <a:pPr lvl="0">
              <a:spcBef>
                <a:spcPts val="1000"/>
              </a:spcBef>
              <a:buNone/>
            </a:pPr>
            <a:endParaRPr lang="fi-FI"/>
          </a:p>
          <a:p>
            <a:pPr lvl="0">
              <a:spcBef>
                <a:spcPts val="1000"/>
              </a:spcBef>
              <a:buNone/>
            </a:pPr>
            <a:endParaRPr lang="fi-FI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Askartelu- ja taidekerhot to klo. 15.-16.0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2A14D0A-5959-CB7E-0F20-B291C047E9A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fi-FI"/>
              <a:t>Ulkopalloilu/liikuntakerho to klo. 14.45-15.45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027C3A5-2147-B610-A294-6069A41B184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lvl="0">
              <a:spcBef>
                <a:spcPts val="1000"/>
              </a:spcBef>
              <a:buNone/>
            </a:pPr>
            <a:r>
              <a:rPr lang="fi-FI">
                <a:latin typeface="Calibri Light" pitchFamily="34"/>
              </a:rPr>
              <a:t>-Kerhossa liikutaan monipuolisesti ja tutustutaan erilaisiin palloilupeleihin ulkoilmassa.</a:t>
            </a:r>
          </a:p>
          <a:p>
            <a:pPr lvl="0">
              <a:spcBef>
                <a:spcPts val="1000"/>
              </a:spcBef>
              <a:buNone/>
            </a:pPr>
            <a:r>
              <a:rPr lang="fi-FI">
                <a:latin typeface="Calibri Light" pitchFamily="34"/>
              </a:rPr>
              <a:t>-Jokaisella kerralla kokeillaan eri lajeja ja teemat liittyvät tiimileikkeihin, pallonhallintaan ja liikkumisen iloon.</a:t>
            </a:r>
          </a:p>
          <a:p>
            <a:pPr lvl="0">
              <a:spcBef>
                <a:spcPts val="1000"/>
              </a:spcBef>
              <a:buNone/>
            </a:pPr>
            <a:r>
              <a:rPr lang="fi-FI">
                <a:latin typeface="Calibri Light" pitchFamily="34"/>
              </a:rPr>
              <a:t>-Kerho kehittää motorisia taitoja, kuntoa ja reilun pelin henkeä.</a:t>
            </a:r>
          </a:p>
          <a:p>
            <a:pPr lvl="0">
              <a:spcBef>
                <a:spcPts val="1000"/>
              </a:spcBef>
              <a:buNone/>
            </a:pPr>
            <a:r>
              <a:rPr lang="fi-FI">
                <a:latin typeface="Calibri Light" pitchFamily="34"/>
              </a:rPr>
              <a:t>-Kerho alkaa torstaina 10.9.26</a:t>
            </a:r>
          </a:p>
          <a:p>
            <a:pPr lvl="0">
              <a:spcBef>
                <a:spcPts val="1000"/>
              </a:spcBef>
              <a:buNone/>
            </a:pPr>
            <a:endParaRPr lang="fi-FI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F7A127B-7CD6-BDC2-DF12-D91774D34324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/>
              <a:t>Lukemis ja piirtämiskerho to 14.45-15.45</a:t>
            </a:r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1A398B4-E476-4FC1-E9E5-221E4E85F8E4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0" indent="-457200">
              <a:buChar char="-"/>
            </a:pPr>
            <a:r>
              <a:rPr lang="en-US">
                <a:latin typeface="Calibri Light" pitchFamily="34"/>
                <a:cs typeface="Calibri Light" pitchFamily="34"/>
              </a:rPr>
              <a:t>Kerhossa sukelletaan tarinoiden maailmaan ja päästetään oma kuvitus valloilleen.</a:t>
            </a:r>
          </a:p>
          <a:p>
            <a:pPr marL="457200" lvl="0" indent="-457200">
              <a:buChar char="-"/>
            </a:pPr>
            <a:r>
              <a:rPr lang="en-US">
                <a:latin typeface="Calibri Light" pitchFamily="34"/>
                <a:cs typeface="Calibri Light" pitchFamily="34"/>
              </a:rPr>
              <a:t>Jokaisella kerralla innostutaan erilaisista saduista ja kuvitetaan omia sarjakuvia, hahmoja sekä tarinoita.</a:t>
            </a:r>
          </a:p>
          <a:p>
            <a:pPr marL="457200" lvl="0" indent="-457200">
              <a:buChar char="-"/>
            </a:pPr>
            <a:r>
              <a:rPr lang="en-US">
                <a:latin typeface="Calibri Light" pitchFamily="34"/>
                <a:cs typeface="Calibri Light" pitchFamily="34"/>
              </a:rPr>
              <a:t>Kerho kehittää lukuintoa, mielikuvitusta ja hienomotoriikkaa.</a:t>
            </a:r>
          </a:p>
          <a:p>
            <a:pPr marL="457200" lvl="0" indent="-457200">
              <a:buChar char="-"/>
            </a:pPr>
            <a:r>
              <a:rPr lang="en-US">
                <a:latin typeface="Calibri Light" pitchFamily="34"/>
                <a:cs typeface="Calibri Light" pitchFamily="34"/>
              </a:rPr>
              <a:t>Yhdistetään rento lukeminen, tarinankerronta ja vapaa piirtäminen</a:t>
            </a:r>
          </a:p>
          <a:p>
            <a:pPr marL="457200" lvl="0" indent="-457200">
              <a:buChar char="-"/>
            </a:pPr>
            <a:r>
              <a:rPr lang="en-US">
                <a:latin typeface="Calibri Light" pitchFamily="34"/>
                <a:cs typeface="Calibri Light" pitchFamily="34"/>
              </a:rPr>
              <a:t>Kerho alkaa torstaina 10.9.26</a:t>
            </a:r>
            <a:endParaRPr lang="fi-FI">
              <a:latin typeface="Calibri Light" pitchFamily="34"/>
              <a:cs typeface="Calibri Light" pitchFamily="34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Ulkoilu to klo. 15.00-16.00 koulun piha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40987B8-5ED6-41F9-49D6-26BBC7031FD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fi-FI"/>
              <a:t>Ulkoilu to klo. 14.45-15.45 koulun pihalla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4A8E8A0-88B6-D944-8A6F-CA3347DF82E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lvl="0">
              <a:spcBef>
                <a:spcPts val="1000"/>
              </a:spcBef>
              <a:buFont typeface="Arial" pitchFamily="32"/>
              <a:buChar char="•"/>
            </a:pPr>
            <a:r>
              <a:rPr lang="fi-FI">
                <a:latin typeface="Calibri Light" pitchFamily="34"/>
              </a:rPr>
              <a:t>Joka päivä lapsella on mahdollisuus valita myös ulkoilu iltapäivän ajaksi.</a:t>
            </a:r>
          </a:p>
          <a:p>
            <a:pPr lvl="0">
              <a:spcBef>
                <a:spcPts val="1000"/>
              </a:spcBef>
              <a:buFont typeface="Arial" pitchFamily="32"/>
              <a:buChar char="•"/>
            </a:pPr>
            <a:r>
              <a:rPr lang="fi-FI">
                <a:latin typeface="Calibri Light" pitchFamily="34"/>
              </a:rPr>
              <a:t>Ulkoilemme koulun piha-alueella.</a:t>
            </a:r>
          </a:p>
          <a:p>
            <a:pPr lvl="0">
              <a:spcBef>
                <a:spcPts val="1000"/>
              </a:spcBef>
              <a:buFont typeface="Arial" pitchFamily="32"/>
              <a:buChar char="•"/>
            </a:pPr>
            <a:r>
              <a:rPr lang="fi-FI">
                <a:latin typeface="Calibri Light" pitchFamily="34"/>
              </a:rPr>
              <a:t>Ulkoilijalla tulee olla säänmukainen varustus</a:t>
            </a:r>
            <a:r>
              <a:rPr lang="fi-FI"/>
              <a:t>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lloilukerho pe klo. 15.00-16.0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EBB159F-B8C3-1C73-3FE7-E95C616152E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fi-FI"/>
              <a:t>Jooga ja tanssikerho pe klo. 14.45-15.45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243E957-CA63-E073-78E0-30FA3DD08B1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lvl="0">
              <a:spcBef>
                <a:spcPts val="1000"/>
              </a:spcBef>
              <a:buNone/>
            </a:pPr>
            <a:r>
              <a:rPr lang="fi-FI">
                <a:latin typeface="Calibri Light" pitchFamily="34"/>
              </a:rPr>
              <a:t>-Kerhossa tutustutaan keholliseen ilmaisuun, musiikin rytmiin ja kehonhuoltoon hauskalla tavalla.</a:t>
            </a:r>
          </a:p>
          <a:p>
            <a:pPr lvl="0">
              <a:spcBef>
                <a:spcPts val="1000"/>
              </a:spcBef>
              <a:buNone/>
            </a:pPr>
            <a:r>
              <a:rPr lang="fi-FI">
                <a:latin typeface="Calibri Light" pitchFamily="34"/>
              </a:rPr>
              <a:t>-Jokaisella kerralla  kokeillaan eri tanssityylejä ja harjoitellaan rauhoittumista helppojen joogaliikkeiden avulla.</a:t>
            </a:r>
          </a:p>
          <a:p>
            <a:pPr lvl="0">
              <a:spcBef>
                <a:spcPts val="1000"/>
              </a:spcBef>
              <a:buNone/>
            </a:pPr>
            <a:r>
              <a:rPr lang="fi-FI">
                <a:latin typeface="Calibri Light" pitchFamily="34"/>
              </a:rPr>
              <a:t>-Kerho kehittää tasapainoa, kehonhallintaa ja keskittymiskykyä.</a:t>
            </a:r>
          </a:p>
          <a:p>
            <a:pPr lvl="0">
              <a:spcBef>
                <a:spcPts val="1000"/>
              </a:spcBef>
              <a:buNone/>
            </a:pPr>
            <a:r>
              <a:rPr lang="fi-FI">
                <a:latin typeface="Calibri Light" pitchFamily="34"/>
              </a:rPr>
              <a:t>-Kerho alkaa perjantaina 11.9.26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Kokkikerho pe klo. 15.00-16.0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F0F6DA6-A84C-8951-2BCD-5047872A5AC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fi-FI"/>
              <a:t>Kokkikerho pe klo. 14.45-15.45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36739C3-4283-9760-218F-88399F673B3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lvl="0">
              <a:spcBef>
                <a:spcPts val="1000"/>
              </a:spcBef>
              <a:buNone/>
            </a:pPr>
            <a:r>
              <a:rPr lang="fi-FI">
                <a:latin typeface="Calibri Light" pitchFamily="34"/>
              </a:rPr>
              <a:t>-Kerhossa opetellaan kokkailua, leipomista, tiskaamista, reseptien lukua, jätteiden lajittelua jne.</a:t>
            </a:r>
          </a:p>
          <a:p>
            <a:pPr lvl="0">
              <a:spcBef>
                <a:spcPts val="1000"/>
              </a:spcBef>
              <a:buNone/>
            </a:pPr>
            <a:r>
              <a:rPr lang="fi-FI">
                <a:latin typeface="Calibri Light" pitchFamily="34"/>
              </a:rPr>
              <a:t>-Kerhossa valmistamme yksinkertaisista ja helpoista resepteistä suolaisia ja makeita syötäviä.</a:t>
            </a:r>
          </a:p>
          <a:p>
            <a:pPr lvl="0">
              <a:spcBef>
                <a:spcPts val="1000"/>
              </a:spcBef>
              <a:buNone/>
            </a:pPr>
            <a:r>
              <a:rPr lang="fi-FI">
                <a:latin typeface="Calibri Light" pitchFamily="34"/>
              </a:rPr>
              <a:t>-Kerhossa tutustumme myös eri maiden ruokakulttuureihin.</a:t>
            </a:r>
          </a:p>
          <a:p>
            <a:pPr lvl="0">
              <a:spcBef>
                <a:spcPts val="1000"/>
              </a:spcBef>
              <a:buNone/>
            </a:pPr>
            <a:r>
              <a:rPr lang="fi-FI">
                <a:latin typeface="Calibri Light" pitchFamily="34"/>
              </a:rPr>
              <a:t>-Kerho alkaa perjantaina 11.9.26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 Liikkakerho to klo. 15.00-16.0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66D6A1C-092E-93C5-3319-7DA9AEBD223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fi-FI"/>
              <a:t> Lelu- ja lautapelikerho pe klo. 14.45-15.45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7A6D2E2-B492-84BB-4D90-E5E8B6757FC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lvl="0">
              <a:spcBef>
                <a:spcPts val="1000"/>
              </a:spcBef>
              <a:buNone/>
            </a:pPr>
            <a:r>
              <a:rPr lang="fi-FI">
                <a:latin typeface="Calibri Light" pitchFamily="34"/>
              </a:rPr>
              <a:t>-Kerhossa lapsella saa olla mukana oma lelu, minkä hän voi halutessaan esitellä muille lapsille.</a:t>
            </a:r>
          </a:p>
          <a:p>
            <a:pPr lvl="0">
              <a:spcBef>
                <a:spcPts val="1000"/>
              </a:spcBef>
              <a:buNone/>
            </a:pPr>
            <a:r>
              <a:rPr lang="fi-FI">
                <a:latin typeface="Calibri Light" pitchFamily="34"/>
              </a:rPr>
              <a:t>-Kerhossa lapset saavat pelata ja tutustua erilaisiin lauta sekä korttipeleihin.</a:t>
            </a:r>
          </a:p>
          <a:p>
            <a:pPr lvl="0">
              <a:spcBef>
                <a:spcPts val="1000"/>
              </a:spcBef>
              <a:buNone/>
            </a:pPr>
            <a:r>
              <a:rPr lang="fi-FI">
                <a:latin typeface="Calibri Light" pitchFamily="34"/>
              </a:rPr>
              <a:t>-Lapsen ei tarvitse tuoda omia pelejä mukana. Kerholta löytyy paljon erilaisia lautapelejä.</a:t>
            </a:r>
          </a:p>
          <a:p>
            <a:pPr lvl="0">
              <a:spcBef>
                <a:spcPts val="1000"/>
              </a:spcBef>
              <a:buNone/>
            </a:pPr>
            <a:r>
              <a:rPr lang="fi-FI">
                <a:latin typeface="Calibri Light" pitchFamily="34"/>
              </a:rPr>
              <a:t>-Lapsen omat lelut ja pelit ovat vanhempien vastuulla.</a:t>
            </a:r>
          </a:p>
          <a:p>
            <a:pPr lvl="0">
              <a:spcBef>
                <a:spcPts val="1000"/>
              </a:spcBef>
              <a:buNone/>
            </a:pPr>
            <a:r>
              <a:rPr lang="fi-FI">
                <a:latin typeface="Calibri Light" pitchFamily="34"/>
              </a:rPr>
              <a:t>-Kerho alkaa perjantaina 11.9.26</a:t>
            </a:r>
          </a:p>
          <a:p>
            <a:pPr lvl="0">
              <a:spcBef>
                <a:spcPts val="1000"/>
              </a:spcBef>
              <a:buNone/>
            </a:pPr>
            <a:endParaRPr lang="fi-FI"/>
          </a:p>
          <a:p>
            <a:pPr lvl="0">
              <a:spcBef>
                <a:spcPts val="1000"/>
              </a:spcBef>
              <a:buNone/>
            </a:pPr>
            <a:endParaRPr lang="fi-FI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Ulkoilu pe 15.00-16.00 koulun piha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705F926-B12A-B8FB-18F4-7E95B929E46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fi-FI"/>
              <a:t>Ulkoilu pe 14.45-15.45 koulun pihalla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0CA9580-261E-55AB-E45A-116B06B1C0F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lvl="0">
              <a:spcBef>
                <a:spcPts val="1000"/>
              </a:spcBef>
              <a:buFont typeface="Arial" pitchFamily="32"/>
              <a:buChar char="•"/>
            </a:pPr>
            <a:r>
              <a:rPr lang="fi-FI"/>
              <a:t>Joka päivä lapsella on mahdollisuus valita myös ulkoilu iltapäivän ajaksi.</a:t>
            </a:r>
          </a:p>
          <a:p>
            <a:pPr lvl="0">
              <a:spcBef>
                <a:spcPts val="1000"/>
              </a:spcBef>
              <a:buFont typeface="Arial" pitchFamily="32"/>
              <a:buChar char="•"/>
            </a:pPr>
            <a:r>
              <a:rPr lang="fi-FI"/>
              <a:t>Ulkoilemme koulun piha-alueella.</a:t>
            </a:r>
          </a:p>
          <a:p>
            <a:pPr lvl="0">
              <a:spcBef>
                <a:spcPts val="1000"/>
              </a:spcBef>
              <a:buFont typeface="Arial" pitchFamily="32"/>
              <a:buChar char="•"/>
            </a:pPr>
            <a:r>
              <a:rPr lang="fi-FI"/>
              <a:t>Ulkoilijalla tulee olla säänmukainen varustus.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Tiedekerho ma klo. 15.00-16.0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6509EBC-6AF5-075B-0346-00E7615C267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fi-FI">
                <a:latin typeface="Calibri Light" pitchFamily="34"/>
              </a:rPr>
              <a:t>Enkkukerho ma klo. 14.45-15.45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E738B4B-472D-97EF-19D4-53C34307A58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lvl="0">
              <a:spcBef>
                <a:spcPts val="1000"/>
              </a:spcBef>
              <a:buNone/>
            </a:pPr>
            <a:r>
              <a:rPr lang="fi-FI">
                <a:latin typeface="Calibri Light" pitchFamily="34"/>
              </a:rPr>
              <a:t>-Enkkukerho on kevyttä kielisuihkuttelua, jossa lapsi pääsee kuulemaan ja toistamaan englannin kielen alkeita leikin ja tarinoiden kautta.</a:t>
            </a:r>
          </a:p>
          <a:p>
            <a:pPr lvl="0">
              <a:spcBef>
                <a:spcPts val="1000"/>
              </a:spcBef>
              <a:buNone/>
            </a:pPr>
            <a:r>
              <a:rPr lang="fi-FI">
                <a:latin typeface="Calibri Light" pitchFamily="34"/>
              </a:rPr>
              <a:t>-Lapset tutustuvat kieleen pienten tehtävien ja kerronnan kautta.</a:t>
            </a:r>
          </a:p>
          <a:p>
            <a:pPr lvl="0">
              <a:spcBef>
                <a:spcPts val="1000"/>
              </a:spcBef>
              <a:buNone/>
            </a:pPr>
            <a:r>
              <a:rPr lang="fi-FI">
                <a:latin typeface="Calibri Light" pitchFamily="34"/>
              </a:rPr>
              <a:t>-Toiminta alkaa maanataina 7.9.26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Hamahelmi- ja korukerho ma 15.00-16.0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83D06B4-AD46-9D08-2337-E3068C8494C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fi-FI"/>
              <a:t>Hamahelmi- ja korukerho ma 14.45-15.45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96993E4-020C-505A-8EA4-909AABB7F53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lvl="0">
              <a:spcBef>
                <a:spcPts val="1000"/>
              </a:spcBef>
              <a:buNone/>
            </a:pPr>
            <a:r>
              <a:rPr lang="fi-FI">
                <a:latin typeface="Calibri Light" pitchFamily="34"/>
              </a:rPr>
              <a:t>-Kerhossa lapset saavat tehdä erilaisia hamahelmitöitä ja koruja.</a:t>
            </a:r>
          </a:p>
          <a:p>
            <a:pPr lvl="0">
              <a:spcBef>
                <a:spcPts val="1000"/>
              </a:spcBef>
              <a:buNone/>
            </a:pPr>
            <a:r>
              <a:rPr lang="fi-FI">
                <a:latin typeface="Calibri Light" pitchFamily="34"/>
              </a:rPr>
              <a:t>-Hamahelmi askartelujen ja korujen tekeminen kehittävät hienomotorisia taitoja, pitkäjänteisyyttä ja värisilmää.</a:t>
            </a:r>
          </a:p>
          <a:p>
            <a:pPr lvl="0">
              <a:spcBef>
                <a:spcPts val="1000"/>
              </a:spcBef>
              <a:buNone/>
            </a:pPr>
            <a:r>
              <a:rPr lang="fi-FI">
                <a:latin typeface="Calibri Light" pitchFamily="34"/>
              </a:rPr>
              <a:t>-Hamahelmi askartelut ovat myös hauska tapa päästä toteuttamaan kädentaitoja ja mukavaa yhdessä oloa.</a:t>
            </a:r>
          </a:p>
          <a:p>
            <a:pPr lvl="0">
              <a:spcBef>
                <a:spcPts val="1000"/>
              </a:spcBef>
              <a:buNone/>
            </a:pPr>
            <a:r>
              <a:rPr lang="fi-FI">
                <a:latin typeface="Calibri Light" pitchFamily="34"/>
              </a:rPr>
              <a:t>-</a:t>
            </a:r>
            <a:r>
              <a:rPr lang="fi-FI">
                <a:latin typeface="Calibri Light" pitchFamily="34"/>
                <a:cs typeface="Calibri Light" pitchFamily="34"/>
              </a:rPr>
              <a:t>Toiminta alkaa maanantaina 7.9.26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Ulkoilu ma klo. 15.00-16.00 koulun piha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A211CBA-87D1-CEEC-1869-0BD5904D3CB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fi-FI"/>
              <a:t>Ulkoilu ma klo. 14.45-15.45 koulun pihalla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C6EFEAA-B84D-7B67-84E7-F94A7FD9870E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lvl="0">
              <a:spcBef>
                <a:spcPts val="1000"/>
              </a:spcBef>
              <a:buFont typeface="Arial" pitchFamily="32"/>
              <a:buChar char="•"/>
            </a:pPr>
            <a:r>
              <a:rPr lang="fi-FI"/>
              <a:t>Joka päivä lapsella on mahdollisuus valita myös ulkoilu iltapäivän ajaksi.</a:t>
            </a:r>
          </a:p>
          <a:p>
            <a:pPr lvl="0">
              <a:spcBef>
                <a:spcPts val="1000"/>
              </a:spcBef>
              <a:buFont typeface="Arial" pitchFamily="32"/>
              <a:buChar char="•"/>
            </a:pPr>
            <a:r>
              <a:rPr lang="fi-FI"/>
              <a:t>Ulkoilemme koulun piha-alueella.</a:t>
            </a:r>
          </a:p>
          <a:p>
            <a:pPr lvl="0">
              <a:spcBef>
                <a:spcPts val="1000"/>
              </a:spcBef>
              <a:buFont typeface="Arial" pitchFamily="32"/>
              <a:buChar char="•"/>
            </a:pPr>
            <a:r>
              <a:rPr lang="fi-FI"/>
              <a:t>Ulkoilijalla tulee olla säänmukainen varustus.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Retkipäivä ti klo. 15.00-16.0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03E5110-4A5A-BE2E-7625-16E45A43F53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fi-FI"/>
              <a:t>Retkipäivä ti klo. 14.45-15.45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AE6076D-D36E-FFB4-3D2B-6630F6BD9EEE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lvl="0">
              <a:spcBef>
                <a:spcPts val="1000"/>
              </a:spcBef>
              <a:buFont typeface="Arial" pitchFamily="32"/>
              <a:buChar char="•"/>
            </a:pPr>
            <a:r>
              <a:rPr lang="fi-FI">
                <a:latin typeface="Calibri Light" pitchFamily="34"/>
              </a:rPr>
              <a:t>Koko kerhoryhmän tekee jokaisena tiistaina retken koulun lähiympäristöön.</a:t>
            </a:r>
          </a:p>
          <a:p>
            <a:pPr lvl="0">
              <a:spcBef>
                <a:spcPts val="1000"/>
              </a:spcBef>
              <a:buFont typeface="Arial" pitchFamily="32"/>
              <a:buChar char="•"/>
            </a:pPr>
            <a:r>
              <a:rPr lang="fi-FI">
                <a:latin typeface="Calibri Light" pitchFamily="34"/>
              </a:rPr>
              <a:t>Retkikohde ilmoitetaan vanhemmille etukäteen.</a:t>
            </a:r>
          </a:p>
          <a:p>
            <a:pPr lvl="0">
              <a:spcBef>
                <a:spcPts val="1000"/>
              </a:spcBef>
              <a:buFont typeface="Arial" pitchFamily="32"/>
              <a:buChar char="•"/>
            </a:pPr>
            <a:r>
              <a:rPr lang="fi-FI">
                <a:latin typeface="Calibri Light" pitchFamily="34"/>
              </a:rPr>
              <a:t>Lapsilla tulee olla mukana säänmukainen varustus</a:t>
            </a:r>
            <a:r>
              <a:rPr lang="fi-FI"/>
              <a:t>.</a:t>
            </a:r>
          </a:p>
          <a:p>
            <a:pPr lvl="0">
              <a:spcBef>
                <a:spcPts val="1000"/>
              </a:spcBef>
              <a:buNone/>
            </a:pPr>
            <a:endParaRPr lang="fi-FI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Ranskan kerho ke klo. 15.00-16.0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EBCD93A-C4CB-DEF9-F572-A7D781C42F7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fi-FI"/>
              <a:t>Kuvataide/askartelu kerho ke klo. 14.45-15.45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7EBA627-443C-F8C2-3EE3-95506DE249D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lvl="0">
              <a:spcBef>
                <a:spcPts val="1000"/>
              </a:spcBef>
              <a:buNone/>
            </a:pPr>
            <a:r>
              <a:rPr lang="fi-FI">
                <a:latin typeface="Calibri Light" pitchFamily="34"/>
              </a:rPr>
              <a:t>-Pienten taiteilijoiden värikäs kuviskerho.</a:t>
            </a:r>
          </a:p>
          <a:p>
            <a:pPr lvl="0">
              <a:spcBef>
                <a:spcPts val="1000"/>
              </a:spcBef>
              <a:buNone/>
            </a:pPr>
            <a:r>
              <a:rPr lang="fi-FI">
                <a:latin typeface="Calibri Light" pitchFamily="34"/>
              </a:rPr>
              <a:t>-Kerhossa maalataan, piirretään, muovaillaan ja askarrellaan erilaisia hauskoja töitä tuttujen ja uusien materiaalien parissa.</a:t>
            </a:r>
          </a:p>
          <a:p>
            <a:pPr lvl="0">
              <a:spcBef>
                <a:spcPts val="1000"/>
              </a:spcBef>
              <a:buNone/>
            </a:pPr>
            <a:r>
              <a:rPr lang="fi-FI">
                <a:latin typeface="Calibri Light" pitchFamily="34"/>
                <a:cs typeface="Calibri Light" pitchFamily="34"/>
              </a:rPr>
              <a:t>-Kerhon sisällöissä huomioimme vuodenajat ja kaikki kausijuhlat esim. pääsiäinen, äitienpäivä, vappu jne.</a:t>
            </a:r>
          </a:p>
          <a:p>
            <a:pPr lvl="0">
              <a:spcBef>
                <a:spcPts val="1000"/>
              </a:spcBef>
              <a:buNone/>
            </a:pPr>
            <a:r>
              <a:rPr lang="fi-FI">
                <a:latin typeface="Calibri Light" pitchFamily="34"/>
                <a:cs typeface="Calibri Light" pitchFamily="34"/>
              </a:rPr>
              <a:t>-Lapset voivat myös esittää toiveita kerhokertojen sisällöistä.</a:t>
            </a:r>
          </a:p>
          <a:p>
            <a:pPr lvl="0">
              <a:spcBef>
                <a:spcPts val="1000"/>
              </a:spcBef>
              <a:buNone/>
            </a:pPr>
            <a:br>
              <a:rPr lang="fi-FI">
                <a:latin typeface="Calibri Light" pitchFamily="34"/>
                <a:cs typeface="Calibri Light" pitchFamily="34"/>
              </a:rPr>
            </a:br>
            <a:r>
              <a:rPr lang="fi-FI">
                <a:latin typeface="Calibri Light" pitchFamily="34"/>
                <a:cs typeface="Calibri Light" pitchFamily="34"/>
              </a:rPr>
              <a:t>-Lapsella olisi hyvä olla askarteluun ja maalaamiseen soveltuvat vaatteet.</a:t>
            </a:r>
          </a:p>
          <a:p>
            <a:pPr lvl="0">
              <a:spcBef>
                <a:spcPts val="1000"/>
              </a:spcBef>
              <a:buNone/>
            </a:pPr>
            <a:r>
              <a:rPr lang="fi-FI">
                <a:latin typeface="Calibri Light" pitchFamily="34"/>
              </a:rPr>
              <a:t>-Toiminta alkaa keskiviikkona 9.9.26.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54CAC34-8003-08AC-A7FC-552EF977135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 lIns="0" tIns="0" rIns="0" bIns="0" anchor="ctr"/>
          <a:lstStyle/>
          <a:p>
            <a:pPr lvl="0"/>
            <a:r>
              <a:rPr lang="fi-FI"/>
              <a:t>Tiede/historia kerho ke klo. 14.45-15.45</a:t>
            </a:r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E7140A20-942A-CDF1-818E-499E593AA32F}"/>
              </a:ext>
            </a:extLst>
          </p:cNvPr>
          <p:cNvSpPr txBox="1"/>
          <p:nvPr/>
        </p:nvSpPr>
        <p:spPr>
          <a:xfrm>
            <a:off x="948241" y="2177277"/>
            <a:ext cx="9923763" cy="3366720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141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i-FI" sz="2800" b="0" i="0" u="none" strike="noStrike" kern="1200" cap="none" spc="0" baseline="0">
                <a:solidFill>
                  <a:srgbClr val="000000"/>
                </a:solidFill>
                <a:uFillTx/>
                <a:latin typeface="Calibri Light" pitchFamily="34"/>
                <a:ea typeface="Microsoft YaHei" pitchFamily="2"/>
                <a:cs typeface="Arial" pitchFamily="2"/>
              </a:rPr>
              <a:t>-Kerhossa tarkastellaan ja tutkitaan arkisia asioita uudesta näkökulmasta.</a:t>
            </a:r>
          </a:p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141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i-FI" sz="2800" b="0" i="0" u="none" strike="noStrike" kern="1200" cap="none" spc="0" baseline="0">
                <a:solidFill>
                  <a:srgbClr val="000000"/>
                </a:solidFill>
                <a:uFillTx/>
                <a:latin typeface="Calibri Light" pitchFamily="34"/>
                <a:ea typeface="Microsoft YaHei" pitchFamily="2"/>
                <a:cs typeface="Arial" pitchFamily="2"/>
              </a:rPr>
              <a:t>-Jokaisella kerralla on eri aihealueita ja aiheet liittyvät biologiaan, historiaan,</a:t>
            </a:r>
          </a:p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141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i-FI" sz="2800" b="0" i="0" u="none" strike="noStrike" kern="1200" cap="none" spc="0" baseline="0">
                <a:solidFill>
                  <a:srgbClr val="000000"/>
                </a:solidFill>
                <a:uFillTx/>
                <a:latin typeface="Calibri Light" pitchFamily="34"/>
                <a:ea typeface="Microsoft YaHei" pitchFamily="2"/>
                <a:cs typeface="Arial" pitchFamily="2"/>
              </a:rPr>
              <a:t> fysiikkaan tai kemiaan.</a:t>
            </a:r>
          </a:p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141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i-FI" sz="2800" b="0" i="0" u="none" strike="noStrike" kern="1200" cap="none" spc="0" baseline="0">
                <a:solidFill>
                  <a:srgbClr val="000000"/>
                </a:solidFill>
                <a:uFillTx/>
                <a:latin typeface="Calibri Light" pitchFamily="34"/>
                <a:ea typeface="Microsoft YaHei" pitchFamily="2"/>
                <a:cs typeface="Arial" pitchFamily="2"/>
              </a:rPr>
              <a:t>-Kerho kehittää kykyä havainnoida ja ymmärtää erilaisia ilmiöitä.</a:t>
            </a:r>
          </a:p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141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i-FI" sz="2800" b="0" i="0" u="none" strike="noStrike" kern="1200" cap="none" spc="0" baseline="0">
                <a:solidFill>
                  <a:srgbClr val="000000"/>
                </a:solidFill>
                <a:uFillTx/>
                <a:latin typeface="Calibri Light" pitchFamily="34"/>
                <a:ea typeface="Microsoft YaHei" pitchFamily="2"/>
                <a:cs typeface="Arial" pitchFamily="2"/>
              </a:rPr>
              <a:t>-Yhdistetään syy seuraus suhteita tieteen ja historian välillä.</a:t>
            </a:r>
          </a:p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141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i-FI" sz="2800" b="0" i="0" u="none" strike="noStrike" kern="1200" cap="none" spc="0" baseline="0">
                <a:solidFill>
                  <a:srgbClr val="000000"/>
                </a:solidFill>
                <a:uFillTx/>
                <a:latin typeface="Calibri Light" pitchFamily="34"/>
                <a:ea typeface="Microsoft YaHei" pitchFamily="2"/>
                <a:cs typeface="Arial" pitchFamily="2"/>
              </a:rPr>
              <a:t>-Toiminta alkaa keskiviikkona 9.9.26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atu- ja rentoutuskerho ke klo. 15.00-16.0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EC67E55-215E-74F8-DDB6-6ABF32E4908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fi-FI"/>
              <a:t>Musiikkikerho ke klo. 14.45-15.45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9B5E05D-66E8-9E50-0869-358B66F7475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lvl="0">
              <a:spcBef>
                <a:spcPts val="1000"/>
              </a:spcBef>
              <a:buNone/>
            </a:pPr>
            <a:r>
              <a:rPr lang="fi-FI">
                <a:latin typeface="Calibri Light" pitchFamily="34"/>
              </a:rPr>
              <a:t>-Kerhossa tutustutaan erilaisiin soittimiin ja lauluihin.</a:t>
            </a:r>
          </a:p>
          <a:p>
            <a:pPr lvl="0">
              <a:spcBef>
                <a:spcPts val="1000"/>
              </a:spcBef>
              <a:buNone/>
            </a:pPr>
            <a:r>
              <a:rPr lang="fi-FI">
                <a:latin typeface="Calibri Light" pitchFamily="34"/>
              </a:rPr>
              <a:t>-Jokaisella kerralla opitaan rytmiä ja soittamisen iloa.</a:t>
            </a:r>
          </a:p>
          <a:p>
            <a:pPr lvl="0">
              <a:spcBef>
                <a:spcPts val="1000"/>
              </a:spcBef>
              <a:buNone/>
            </a:pPr>
            <a:r>
              <a:rPr lang="fi-FI">
                <a:latin typeface="Calibri Light" pitchFamily="34"/>
              </a:rPr>
              <a:t>-Kerho kehittää luovuutta ja yhteistyötaitoja.</a:t>
            </a:r>
          </a:p>
          <a:p>
            <a:pPr lvl="0">
              <a:spcBef>
                <a:spcPts val="1000"/>
              </a:spcBef>
              <a:buNone/>
            </a:pPr>
            <a:r>
              <a:rPr lang="fi-FI">
                <a:latin typeface="Calibri Light" pitchFamily="34"/>
              </a:rPr>
              <a:t>-Yhdistetään musiikin kuuntelua ja omia esityksiä.</a:t>
            </a:r>
          </a:p>
          <a:p>
            <a:pPr lvl="0">
              <a:spcBef>
                <a:spcPts val="1000"/>
              </a:spcBef>
              <a:buNone/>
            </a:pPr>
            <a:r>
              <a:rPr lang="fi-FI">
                <a:latin typeface="Calibri Light" pitchFamily="34"/>
              </a:rPr>
              <a:t>-Toiminta alkaa keskiviikkona 9.9.26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Ulkoilu ke klo. 15.00-16.00 koulun piha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2BA339A-00B6-23D0-2534-ACE12B35A04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fi-FI"/>
              <a:t>Ulkoilu ke klo. 14.45-15.45 koulun pihalla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B1B7D41-2A73-6677-EAE9-C3584A578DA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lvl="0">
              <a:spcBef>
                <a:spcPts val="1000"/>
              </a:spcBef>
              <a:buFont typeface="Arial" pitchFamily="32"/>
              <a:buChar char="•"/>
            </a:pPr>
            <a:r>
              <a:rPr lang="fi-FI">
                <a:latin typeface="Calibri Light" pitchFamily="34"/>
              </a:rPr>
              <a:t>Joka päivä lapsella on mahdollisuus valita myös ulkoilu iltapäivän ajaksi.</a:t>
            </a:r>
          </a:p>
          <a:p>
            <a:pPr lvl="0">
              <a:spcBef>
                <a:spcPts val="1000"/>
              </a:spcBef>
              <a:buFont typeface="Arial" pitchFamily="32"/>
              <a:buChar char="•"/>
            </a:pPr>
            <a:r>
              <a:rPr lang="fi-FI">
                <a:latin typeface="Calibri Light" pitchFamily="34"/>
              </a:rPr>
              <a:t>Ulkoilemme koulun piha-alueella.</a:t>
            </a:r>
          </a:p>
          <a:p>
            <a:pPr lvl="0">
              <a:spcBef>
                <a:spcPts val="1000"/>
              </a:spcBef>
              <a:buFont typeface="Arial" pitchFamily="32"/>
              <a:buChar char="•"/>
            </a:pPr>
            <a:r>
              <a:rPr lang="fi-FI">
                <a:latin typeface="Calibri Light" pitchFamily="34"/>
              </a:rPr>
              <a:t>Ulkoilijalla tulee olla säänmukainen varustus</a:t>
            </a:r>
            <a:r>
              <a:rPr lang="fi-FI"/>
              <a:t>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letus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</TotalTime>
  <Words>849</Words>
  <Application>Microsoft Macintosh PowerPoint</Application>
  <PresentationFormat>Laajakuva</PresentationFormat>
  <Paragraphs>111</Paragraphs>
  <Slides>18</Slides>
  <Notes>17</Notes>
  <HiddenSlides>0</HiddenSlides>
  <MMClips>0</MMClips>
  <ScaleCrop>false</ScaleCrop>
  <HeadingPairs>
    <vt:vector size="6" baseType="variant">
      <vt:variant>
        <vt:lpstr>Käytetyt fontit</vt:lpstr>
      </vt:variant>
      <vt:variant>
        <vt:i4>7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18</vt:i4>
      </vt:variant>
    </vt:vector>
  </HeadingPairs>
  <TitlesOfParts>
    <vt:vector size="26" baseType="lpstr">
      <vt:lpstr>ff0</vt:lpstr>
      <vt:lpstr>StarSymbol</vt:lpstr>
      <vt:lpstr>Arial</vt:lpstr>
      <vt:lpstr>Calibri</vt:lpstr>
      <vt:lpstr>Calibri Light</vt:lpstr>
      <vt:lpstr>Helvetica</vt:lpstr>
      <vt:lpstr>Times New Roman</vt:lpstr>
      <vt:lpstr>Oletus</vt:lpstr>
      <vt:lpstr>Liikkaleikkikerho ma klo 14.45-15.45</vt:lpstr>
      <vt:lpstr>Enkkukerho ma klo. 14.45-15.45</vt:lpstr>
      <vt:lpstr>Hamahelmi- ja korukerho ma 14.45-15.45</vt:lpstr>
      <vt:lpstr>Ulkoilu ma klo. 14.45-15.45 koulun pihalla</vt:lpstr>
      <vt:lpstr>Retkipäivä ti klo. 14.45-15.45</vt:lpstr>
      <vt:lpstr>Kuvataide/askartelu kerho ke klo. 14.45-15.45</vt:lpstr>
      <vt:lpstr>Tiede/historia kerho ke klo. 14.45-15.45</vt:lpstr>
      <vt:lpstr>Musiikkikerho ke klo. 14.45-15.45</vt:lpstr>
      <vt:lpstr>Ulkoilu ke klo. 14.45-15.45 koulun pihalla</vt:lpstr>
      <vt:lpstr>Italian kerho to klo. 14.45-15.45</vt:lpstr>
      <vt:lpstr>Eläinkerho ja luontokerho to klo. 14.45-15.45</vt:lpstr>
      <vt:lpstr>Ulkopalloilu/liikuntakerho to klo. 14.45-15.45</vt:lpstr>
      <vt:lpstr>Lukemis ja piirtämiskerho to 14.45-15.45</vt:lpstr>
      <vt:lpstr>Ulkoilu to klo. 14.45-15.45 koulun pihalla</vt:lpstr>
      <vt:lpstr>Jooga ja tanssikerho pe klo. 14.45-15.45</vt:lpstr>
      <vt:lpstr>Kokkikerho pe klo. 14.45-15.45</vt:lpstr>
      <vt:lpstr> Lelu- ja lautapelikerho pe klo. 14.45-15.45</vt:lpstr>
      <vt:lpstr>Ulkoilu pe 14.45-15.45 koulun pihalla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Sijainen LautA</dc:creator>
  <cp:lastModifiedBy>Riia Luoma</cp:lastModifiedBy>
  <cp:revision>40</cp:revision>
  <dcterms:modified xsi:type="dcterms:W3CDTF">2026-08-28T07:55:24Z</dcterms:modified>
</cp:coreProperties>
</file>