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7" r:id="rId2"/>
    <p:sldId id="279" r:id="rId3"/>
    <p:sldId id="259" r:id="rId4"/>
    <p:sldId id="283" r:id="rId5"/>
    <p:sldId id="262" r:id="rId6"/>
    <p:sldId id="284" r:id="rId7"/>
    <p:sldId id="260" r:id="rId8"/>
    <p:sldId id="285" r:id="rId9"/>
    <p:sldId id="276" r:id="rId10"/>
    <p:sldId id="270" r:id="rId11"/>
    <p:sldId id="264" r:id="rId12"/>
    <p:sldId id="282" r:id="rId13"/>
    <p:sldId id="281" r:id="rId14"/>
    <p:sldId id="280" r:id="rId15"/>
    <p:sldId id="275" r:id="rId1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kumimoji="0" sz="2800" b="0" i="1" u="none" strike="noStrike" cap="none" spc="28" normalizeH="0" baseline="0">
        <a:ln>
          <a:noFill/>
        </a:ln>
        <a:solidFill>
          <a:srgbClr val="5C5C5C"/>
        </a:solidFill>
        <a:effectLst/>
        <a:uFillTx/>
        <a:latin typeface="Iowan Old Style Roman"/>
        <a:ea typeface="Iowan Old Style Roman"/>
        <a:cs typeface="Iowan Old Style Roman"/>
        <a:sym typeface="Iowan Old Style Roman"/>
      </a:defRPr>
    </a:lvl1pPr>
    <a:lvl2pPr marL="0" marR="0" indent="3429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kumimoji="0" sz="2800" b="0" i="1" u="none" strike="noStrike" cap="none" spc="28" normalizeH="0" baseline="0">
        <a:ln>
          <a:noFill/>
        </a:ln>
        <a:solidFill>
          <a:srgbClr val="5C5C5C"/>
        </a:solidFill>
        <a:effectLst/>
        <a:uFillTx/>
        <a:latin typeface="Iowan Old Style Roman"/>
        <a:ea typeface="Iowan Old Style Roman"/>
        <a:cs typeface="Iowan Old Style Roman"/>
        <a:sym typeface="Iowan Old Style Roman"/>
      </a:defRPr>
    </a:lvl2pPr>
    <a:lvl3pPr marL="0" marR="0" indent="6858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kumimoji="0" sz="2800" b="0" i="1" u="none" strike="noStrike" cap="none" spc="28" normalizeH="0" baseline="0">
        <a:ln>
          <a:noFill/>
        </a:ln>
        <a:solidFill>
          <a:srgbClr val="5C5C5C"/>
        </a:solidFill>
        <a:effectLst/>
        <a:uFillTx/>
        <a:latin typeface="Iowan Old Style Roman"/>
        <a:ea typeface="Iowan Old Style Roman"/>
        <a:cs typeface="Iowan Old Style Roman"/>
        <a:sym typeface="Iowan Old Style Roman"/>
      </a:defRPr>
    </a:lvl3pPr>
    <a:lvl4pPr marL="0" marR="0" indent="10287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kumimoji="0" sz="2800" b="0" i="1" u="none" strike="noStrike" cap="none" spc="28" normalizeH="0" baseline="0">
        <a:ln>
          <a:noFill/>
        </a:ln>
        <a:solidFill>
          <a:srgbClr val="5C5C5C"/>
        </a:solidFill>
        <a:effectLst/>
        <a:uFillTx/>
        <a:latin typeface="Iowan Old Style Roman"/>
        <a:ea typeface="Iowan Old Style Roman"/>
        <a:cs typeface="Iowan Old Style Roman"/>
        <a:sym typeface="Iowan Old Style Roman"/>
      </a:defRPr>
    </a:lvl4pPr>
    <a:lvl5pPr marL="0" marR="0" indent="13716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kumimoji="0" sz="2800" b="0" i="1" u="none" strike="noStrike" cap="none" spc="28" normalizeH="0" baseline="0">
        <a:ln>
          <a:noFill/>
        </a:ln>
        <a:solidFill>
          <a:srgbClr val="5C5C5C"/>
        </a:solidFill>
        <a:effectLst/>
        <a:uFillTx/>
        <a:latin typeface="Iowan Old Style Roman"/>
        <a:ea typeface="Iowan Old Style Roman"/>
        <a:cs typeface="Iowan Old Style Roman"/>
        <a:sym typeface="Iowan Old Style Roman"/>
      </a:defRPr>
    </a:lvl5pPr>
    <a:lvl6pPr marL="0" marR="0" indent="17145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kumimoji="0" sz="2800" b="0" i="1" u="none" strike="noStrike" cap="none" spc="28" normalizeH="0" baseline="0">
        <a:ln>
          <a:noFill/>
        </a:ln>
        <a:solidFill>
          <a:srgbClr val="5C5C5C"/>
        </a:solidFill>
        <a:effectLst/>
        <a:uFillTx/>
        <a:latin typeface="Iowan Old Style Roman"/>
        <a:ea typeface="Iowan Old Style Roman"/>
        <a:cs typeface="Iowan Old Style Roman"/>
        <a:sym typeface="Iowan Old Style Roman"/>
      </a:defRPr>
    </a:lvl6pPr>
    <a:lvl7pPr marL="0" marR="0" indent="20574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kumimoji="0" sz="2800" b="0" i="1" u="none" strike="noStrike" cap="none" spc="28" normalizeH="0" baseline="0">
        <a:ln>
          <a:noFill/>
        </a:ln>
        <a:solidFill>
          <a:srgbClr val="5C5C5C"/>
        </a:solidFill>
        <a:effectLst/>
        <a:uFillTx/>
        <a:latin typeface="Iowan Old Style Roman"/>
        <a:ea typeface="Iowan Old Style Roman"/>
        <a:cs typeface="Iowan Old Style Roman"/>
        <a:sym typeface="Iowan Old Style Roman"/>
      </a:defRPr>
    </a:lvl7pPr>
    <a:lvl8pPr marL="0" marR="0" indent="24003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kumimoji="0" sz="2800" b="0" i="1" u="none" strike="noStrike" cap="none" spc="28" normalizeH="0" baseline="0">
        <a:ln>
          <a:noFill/>
        </a:ln>
        <a:solidFill>
          <a:srgbClr val="5C5C5C"/>
        </a:solidFill>
        <a:effectLst/>
        <a:uFillTx/>
        <a:latin typeface="Iowan Old Style Roman"/>
        <a:ea typeface="Iowan Old Style Roman"/>
        <a:cs typeface="Iowan Old Style Roman"/>
        <a:sym typeface="Iowan Old Style Roman"/>
      </a:defRPr>
    </a:lvl8pPr>
    <a:lvl9pPr marL="0" marR="0" indent="27432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kumimoji="0" sz="2800" b="0" i="1" u="none" strike="noStrike" cap="none" spc="28" normalizeH="0" baseline="0">
        <a:ln>
          <a:noFill/>
        </a:ln>
        <a:solidFill>
          <a:srgbClr val="5C5C5C"/>
        </a:solidFill>
        <a:effectLst/>
        <a:uFillTx/>
        <a:latin typeface="Iowan Old Style Roman"/>
        <a:ea typeface="Iowan Old Style Roman"/>
        <a:cs typeface="Iowan Old Style Roman"/>
        <a:sym typeface="Iowan Old Style Roman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solidFill>
                <a:srgbClr val="5C5C5C"/>
              </a:solidFill>
              <a:prstDash val="solid"/>
              <a:miter lim="400000"/>
            </a:ln>
          </a:bottom>
          <a:insideH>
            <a:ln w="12700" cap="flat">
              <a:solidFill>
                <a:srgbClr val="5C5C5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BCBCB">
              <a:alpha val="25000"/>
            </a:srgbClr>
          </a:solidFill>
        </a:fill>
      </a:tcStyle>
    </a:band2H>
    <a:firstCol>
      <a:tcTxStyle b="off" i="off">
        <a:font>
          <a:latin typeface="DIN Alternate Bold"/>
          <a:ea typeface="DIN Alternate Bold"/>
          <a:cs typeface="DIN Alternate Bold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solidFill>
                <a:srgbClr val="5C5C5C"/>
              </a:solidFill>
              <a:prstDash val="solid"/>
              <a:miter lim="400000"/>
            </a:ln>
          </a:bottom>
          <a:insideH>
            <a:ln w="12700" cap="flat">
              <a:solidFill>
                <a:srgbClr val="5C5C5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36000"/>
            </a:srgbClr>
          </a:solidFill>
        </a:fill>
      </a:tcStyle>
    </a:firstCol>
    <a:lastRow>
      <a:tcTxStyle b="off" i="off">
        <a:font>
          <a:latin typeface="DIN Alternate Bold"/>
          <a:ea typeface="DIN Alternate Bold"/>
          <a:cs typeface="DIN Alternate Bold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C5C5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EBEBE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-522454"/>
              <a:satOff val="1153"/>
              <a:lumOff val="13444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chemeClr val="accent2">
          <a:satOff val="-3676"/>
          <a:lumOff val="-12171"/>
        </a:schemeClr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127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8A861">
              <a:alpha val="27000"/>
            </a:srgbClr>
          </a:solidFill>
        </a:fill>
      </a:tcStyle>
    </a:band2H>
    <a:firstCol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127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solidFill>
            <a:srgbClr val="8F9541">
              <a:alpha val="75000"/>
            </a:srgbClr>
          </a:solidFill>
        </a:fill>
      </a:tcStyle>
    </a:firstCol>
    <a:lastRow>
      <a:tcTxStyle b="off" i="off">
        <a:font>
          <a:latin typeface="DIN Alternate Bold"/>
          <a:ea typeface="DIN Alternate Bold"/>
          <a:cs typeface="DIN Alternate Bold"/>
        </a:font>
        <a:schemeClr val="accent2">
          <a:satOff val="-3676"/>
          <a:lumOff val="-12171"/>
        </a:schemeClr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508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127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solidFill>
            <a:srgbClr val="8F9541">
              <a:alpha val="75000"/>
            </a:srgb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8A861">
              <a:alpha val="27000"/>
            </a:srgbClr>
          </a:solidFill>
        </a:fill>
      </a:tcStyle>
    </a:band2H>
    <a:firstCol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solidFill>
                <a:srgbClr val="FFFDEF"/>
              </a:solidFill>
              <a:prstDash val="solid"/>
              <a:miter lim="400000"/>
            </a:ln>
          </a:left>
          <a:right>
            <a:ln w="12700" cap="flat">
              <a:solidFill>
                <a:srgbClr val="FFFDEF"/>
              </a:solidFill>
              <a:prstDash val="solid"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BCBCB">
              <a:alpha val="36000"/>
            </a:srgbClr>
          </a:solidFill>
        </a:fill>
      </a:tcStyle>
    </a:band2H>
    <a:firstCol>
      <a:tcTxStyle b="off" i="off">
        <a:font>
          <a:latin typeface="DIN Alternate Bold"/>
          <a:ea typeface="DIN Alternate Bold"/>
          <a:cs typeface="DIN Alternate Bold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right>
          <a:top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25000"/>
            </a:srgbClr>
          </a:solidFill>
        </a:fill>
      </a:tcStyle>
    </a:wholeTbl>
    <a:band2H>
      <a:tcTxStyle/>
      <a:tcStyle>
        <a:tcBdr/>
        <a:fill>
          <a:solidFill>
            <a:srgbClr val="AEAEAE">
              <a:alpha val="25000"/>
            </a:srgbClr>
          </a:solidFill>
        </a:fill>
      </a:tcStyle>
    </a:band2H>
    <a:firstCol>
      <a:tcTxStyle b="off" i="off">
        <a:font>
          <a:latin typeface="DIN Alternate Bold"/>
          <a:ea typeface="DIN Alternate Bold"/>
          <a:cs typeface="DIN Alternate Bold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797B8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25000"/>
            </a:srgbClr>
          </a:solidFill>
        </a:fill>
      </a:tcStyle>
    </a:firstCol>
    <a:lastRow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1504B">
              <a:alpha val="80000"/>
            </a:srgbClr>
          </a:solidFill>
        </a:fill>
      </a:tcStyle>
    </a:lastRow>
    <a:firstRow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1504B">
              <a:alpha val="8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DIN Alternate Bold"/>
          <a:ea typeface="DIN Alternate Bold"/>
          <a:cs typeface="DIN Alternate Bold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C5C5C"/>
              </a:solidFill>
              <a:prstDash val="solid"/>
              <a:miter lim="400000"/>
            </a:ln>
          </a:right>
          <a:top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DIN Alternate Bold"/>
          <a:ea typeface="DIN Alternate Bold"/>
          <a:cs typeface="DIN Alternate Bold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 Bold"/>
          <a:ea typeface="DIN Alternate Bold"/>
          <a:cs typeface="DIN Alternate Bold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C5C5C"/>
              </a:solidFill>
              <a:prstDash val="solid"/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26"/>
  </p:normalViewPr>
  <p:slideViewPr>
    <p:cSldViewPr snapToGrid="0" snapToObjects="1">
      <p:cViewPr varScale="1">
        <p:scale>
          <a:sx n="84" d="100"/>
          <a:sy n="84" d="100"/>
        </p:scale>
        <p:origin x="19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6" name="Shape 12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uva - 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bstrakti tausta, jossa tasoittain punaisia ja valkoisia suorakulmioita"/>
          <p:cNvSpPr>
            <a:spLocks noGrp="1"/>
          </p:cNvSpPr>
          <p:nvPr>
            <p:ph type="pic" idx="21"/>
          </p:nvPr>
        </p:nvSpPr>
        <p:spPr>
          <a:xfrm>
            <a:off x="-25400" y="-1130300"/>
            <a:ext cx="13045441" cy="1417332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Suorakulmio"/>
          <p:cNvSpPr>
            <a:spLocks noGrp="1"/>
          </p:cNvSpPr>
          <p:nvPr>
            <p:ph type="body" sz="half" idx="22"/>
          </p:nvPr>
        </p:nvSpPr>
        <p:spPr>
          <a:xfrm>
            <a:off x="0" y="5422900"/>
            <a:ext cx="13004800" cy="3606800"/>
          </a:xfrm>
          <a:prstGeom prst="rect">
            <a:avLst/>
          </a:prstGeom>
          <a:solidFill>
            <a:srgbClr val="FFFFFF"/>
          </a:solidFill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buSzTx/>
              <a:buFontTx/>
              <a:buNone/>
              <a:defRPr sz="2400">
                <a:latin typeface="DIN Alternate Bold"/>
                <a:ea typeface="DIN Alternate Bold"/>
                <a:cs typeface="DIN Alternate Bold"/>
                <a:sym typeface="DIN Alternate Bold"/>
              </a:defRPr>
            </a:pPr>
            <a:endParaRPr/>
          </a:p>
        </p:txBody>
      </p:sp>
      <p:sp>
        <p:nvSpPr>
          <p:cNvPr id="23" name="Viiva"/>
          <p:cNvSpPr/>
          <p:nvPr/>
        </p:nvSpPr>
        <p:spPr>
          <a:xfrm flipV="1">
            <a:off x="571500" y="7619996"/>
            <a:ext cx="11874500" cy="4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4" name="Otsikkoteksti"/>
          <p:cNvSpPr txBox="1">
            <a:spLocks noGrp="1"/>
          </p:cNvSpPr>
          <p:nvPr>
            <p:ph type="title"/>
          </p:nvPr>
        </p:nvSpPr>
        <p:spPr>
          <a:xfrm>
            <a:off x="571500" y="5562600"/>
            <a:ext cx="11861800" cy="2209800"/>
          </a:xfrm>
          <a:prstGeom prst="rect">
            <a:avLst/>
          </a:prstGeom>
        </p:spPr>
        <p:txBody>
          <a:bodyPr anchor="b"/>
          <a:lstStyle>
            <a:lvl1pPr algn="r">
              <a:lnSpc>
                <a:spcPct val="80000"/>
              </a:lnSpc>
              <a:spcBef>
                <a:spcPts val="0"/>
              </a:spcBef>
              <a:defRPr sz="12100">
                <a:solidFill>
                  <a:srgbClr val="5C5C5C"/>
                </a:solidFill>
              </a:defRPr>
            </a:lvl1pPr>
          </a:lstStyle>
          <a:p>
            <a:r>
              <a:t>Otsikkoteksti</a:t>
            </a:r>
          </a:p>
        </p:txBody>
      </p:sp>
      <p:sp>
        <p:nvSpPr>
          <p:cNvPr id="25" name="Leipätekstin taso yksi…"/>
          <p:cNvSpPr txBox="1">
            <a:spLocks noGrp="1"/>
          </p:cNvSpPr>
          <p:nvPr>
            <p:ph type="body" sz="quarter" idx="1"/>
          </p:nvPr>
        </p:nvSpPr>
        <p:spPr>
          <a:xfrm>
            <a:off x="571500" y="7670800"/>
            <a:ext cx="11861800" cy="12319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1pPr>
            <a:lvl2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2pPr>
            <a:lvl3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3pPr>
            <a:lvl4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4pPr>
            <a:lvl5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5pPr>
          </a:lstStyle>
          <a:p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26" name="Dian numero"/>
          <p:cNvSpPr txBox="1">
            <a:spLocks noGrp="1"/>
          </p:cNvSpPr>
          <p:nvPr>
            <p:ph type="sldNum" sz="quarter" idx="2"/>
          </p:nvPr>
        </p:nvSpPr>
        <p:spPr>
          <a:xfrm>
            <a:off x="12092513" y="9194800"/>
            <a:ext cx="309365" cy="3429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BCBCB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Dian numer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tsikko – kes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tsikkoteksti"/>
          <p:cNvSpPr txBox="1">
            <a:spLocks noGrp="1"/>
          </p:cNvSpPr>
          <p:nvPr>
            <p:ph type="title"/>
          </p:nvPr>
        </p:nvSpPr>
        <p:spPr>
          <a:xfrm>
            <a:off x="571500" y="571500"/>
            <a:ext cx="11861800" cy="5181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80000"/>
              </a:lnSpc>
              <a:spcBef>
                <a:spcPts val="0"/>
              </a:spcBef>
              <a:defRPr sz="12100">
                <a:solidFill>
                  <a:srgbClr val="5C5C5C"/>
                </a:solidFill>
              </a:defRPr>
            </a:lvl1pPr>
          </a:lstStyle>
          <a:p>
            <a:r>
              <a:t>Otsikkoteksti</a:t>
            </a:r>
          </a:p>
        </p:txBody>
      </p:sp>
      <p:sp>
        <p:nvSpPr>
          <p:cNvPr id="34" name="Dian numero"/>
          <p:cNvSpPr txBox="1">
            <a:spLocks noGrp="1"/>
          </p:cNvSpPr>
          <p:nvPr>
            <p:ph type="sldNum" sz="quarter" idx="2"/>
          </p:nvPr>
        </p:nvSpPr>
        <p:spPr>
          <a:xfrm>
            <a:off x="12083465" y="9189156"/>
            <a:ext cx="309365" cy="3429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uva -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bstrakti tausta, jossa päällekkäisiä sinisiä, vihreitä ja valkoisia eri kokoisia ympyröitä"/>
          <p:cNvSpPr>
            <a:spLocks noGrp="1"/>
          </p:cNvSpPr>
          <p:nvPr>
            <p:ph type="pic" idx="21"/>
          </p:nvPr>
        </p:nvSpPr>
        <p:spPr>
          <a:xfrm>
            <a:off x="4191000" y="-12700"/>
            <a:ext cx="9779000" cy="9779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2" name="Viiva"/>
          <p:cNvSpPr/>
          <p:nvPr/>
        </p:nvSpPr>
        <p:spPr>
          <a:xfrm flipV="1">
            <a:off x="571500" y="7619998"/>
            <a:ext cx="6451600" cy="3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3" name="Otsikkoteksti"/>
          <p:cNvSpPr txBox="1">
            <a:spLocks noGrp="1"/>
          </p:cNvSpPr>
          <p:nvPr>
            <p:ph type="title"/>
          </p:nvPr>
        </p:nvSpPr>
        <p:spPr>
          <a:xfrm>
            <a:off x="571500" y="571500"/>
            <a:ext cx="6451600" cy="7213600"/>
          </a:xfrm>
          <a:prstGeom prst="rect">
            <a:avLst/>
          </a:prstGeom>
        </p:spPr>
        <p:txBody>
          <a:bodyPr anchor="b"/>
          <a:lstStyle>
            <a:lvl1pPr algn="r">
              <a:lnSpc>
                <a:spcPct val="80000"/>
              </a:lnSpc>
              <a:spcBef>
                <a:spcPts val="0"/>
              </a:spcBef>
              <a:defRPr sz="12100">
                <a:solidFill>
                  <a:srgbClr val="5C5C5C"/>
                </a:solidFill>
              </a:defRPr>
            </a:lvl1pPr>
          </a:lstStyle>
          <a:p>
            <a:r>
              <a:t>Otsikkoteksti</a:t>
            </a:r>
          </a:p>
        </p:txBody>
      </p:sp>
      <p:sp>
        <p:nvSpPr>
          <p:cNvPr id="44" name="Leipätekstin taso yksi…"/>
          <p:cNvSpPr txBox="1">
            <a:spLocks noGrp="1"/>
          </p:cNvSpPr>
          <p:nvPr>
            <p:ph type="body" sz="quarter" idx="1"/>
          </p:nvPr>
        </p:nvSpPr>
        <p:spPr>
          <a:xfrm>
            <a:off x="571500" y="7670800"/>
            <a:ext cx="6451600" cy="13589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1pPr>
            <a:lvl2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2pPr>
            <a:lvl3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3pPr>
            <a:lvl4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4pPr>
            <a:lvl5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5pPr>
          </a:lstStyle>
          <a:p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45" name="Dian numero"/>
          <p:cNvSpPr txBox="1">
            <a:spLocks noGrp="1"/>
          </p:cNvSpPr>
          <p:nvPr>
            <p:ph type="sldNum" sz="quarter" idx="2"/>
          </p:nvPr>
        </p:nvSpPr>
        <p:spPr>
          <a:xfrm>
            <a:off x="12092513" y="9194800"/>
            <a:ext cx="309365" cy="3429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BCBCB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tsikko ja 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2" name="Otsikkotekst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Otsikkoteksti</a:t>
            </a:r>
          </a:p>
        </p:txBody>
      </p:sp>
      <p:sp>
        <p:nvSpPr>
          <p:cNvPr id="63" name="Leipätekstin taso yksi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64" name="Dian numer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tsikko, luettelo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Abstrakti tausta, jossa tasoittain punaisia ja valkoisia suorakulmioita"/>
          <p:cNvSpPr>
            <a:spLocks noGrp="1"/>
          </p:cNvSpPr>
          <p:nvPr>
            <p:ph type="pic" idx="21"/>
          </p:nvPr>
        </p:nvSpPr>
        <p:spPr>
          <a:xfrm>
            <a:off x="-203200" y="-12700"/>
            <a:ext cx="9000805" cy="9779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2" name="Viiva"/>
          <p:cNvSpPr/>
          <p:nvPr/>
        </p:nvSpPr>
        <p:spPr>
          <a:xfrm>
            <a:off x="7023100" y="1574800"/>
            <a:ext cx="53975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3" name="Otsikkoteksti"/>
          <p:cNvSpPr txBox="1">
            <a:spLocks noGrp="1"/>
          </p:cNvSpPr>
          <p:nvPr>
            <p:ph type="title"/>
          </p:nvPr>
        </p:nvSpPr>
        <p:spPr>
          <a:xfrm>
            <a:off x="7023100" y="723900"/>
            <a:ext cx="5397500" cy="723900"/>
          </a:xfrm>
          <a:prstGeom prst="rect">
            <a:avLst/>
          </a:prstGeom>
        </p:spPr>
        <p:txBody>
          <a:bodyPr/>
          <a:lstStyle/>
          <a:p>
            <a:r>
              <a:t>Otsikkoteksti</a:t>
            </a:r>
          </a:p>
        </p:txBody>
      </p:sp>
      <p:sp>
        <p:nvSpPr>
          <p:cNvPr id="74" name="Leipätekstin taso yksi…"/>
          <p:cNvSpPr txBox="1">
            <a:spLocks noGrp="1"/>
          </p:cNvSpPr>
          <p:nvPr>
            <p:ph type="body" sz="half" idx="1"/>
          </p:nvPr>
        </p:nvSpPr>
        <p:spPr>
          <a:xfrm>
            <a:off x="7023100" y="1803400"/>
            <a:ext cx="5397500" cy="7226300"/>
          </a:xfrm>
          <a:prstGeom prst="rect">
            <a:avLst/>
          </a:prstGeom>
        </p:spPr>
        <p:txBody>
          <a:bodyPr/>
          <a:lstStyle>
            <a:lvl1pPr marL="406400" indent="-406400">
              <a:defRPr sz="2800"/>
            </a:lvl1pPr>
            <a:lvl2pPr marL="812800" indent="-406400">
              <a:defRPr sz="2800"/>
            </a:lvl2pPr>
            <a:lvl3pPr marL="1219200" indent="-406400">
              <a:defRPr sz="2800"/>
            </a:lvl3pPr>
            <a:lvl4pPr marL="1625600" indent="-406400">
              <a:defRPr sz="2800"/>
            </a:lvl4pPr>
            <a:lvl5pPr marL="2032000" indent="-406400">
              <a:defRPr sz="2800"/>
            </a:lvl5pPr>
          </a:lstStyle>
          <a:p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75" name="Dian numer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Leipätekstin taso yksi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83" name="Dian numer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uva - 3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Abstrakti tausta, jossa tasoittain punaisia ja valkoisia suorakulmioita"/>
          <p:cNvSpPr>
            <a:spLocks noGrp="1"/>
          </p:cNvSpPr>
          <p:nvPr>
            <p:ph type="pic" idx="21"/>
          </p:nvPr>
        </p:nvSpPr>
        <p:spPr>
          <a:xfrm>
            <a:off x="571500" y="508000"/>
            <a:ext cx="7454900" cy="80994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1" name="Abstrakti tausta, jossa päällekkäisiä vihreitä ja keltaisia kuvioita"/>
          <p:cNvSpPr>
            <a:spLocks noGrp="1"/>
          </p:cNvSpPr>
          <p:nvPr>
            <p:ph type="pic" sz="quarter" idx="22"/>
          </p:nvPr>
        </p:nvSpPr>
        <p:spPr>
          <a:xfrm>
            <a:off x="7944067" y="424462"/>
            <a:ext cx="5275146" cy="45593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2" name="Abstrakti tausta, jossa päällekkäisiä sinisiä, vihreitä ja valkoisia eri kokoisia ympyröitä"/>
          <p:cNvSpPr>
            <a:spLocks noGrp="1"/>
          </p:cNvSpPr>
          <p:nvPr>
            <p:ph type="pic" sz="quarter" idx="23"/>
          </p:nvPr>
        </p:nvSpPr>
        <p:spPr>
          <a:xfrm>
            <a:off x="8102600" y="4267200"/>
            <a:ext cx="4470400" cy="447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3" name="Leipätekstin taso yksi…"/>
          <p:cNvSpPr txBox="1">
            <a:spLocks noGrp="1"/>
          </p:cNvSpPr>
          <p:nvPr>
            <p:ph type="body" sz="quarter" idx="1"/>
          </p:nvPr>
        </p:nvSpPr>
        <p:spPr>
          <a:xfrm>
            <a:off x="571500" y="8051800"/>
            <a:ext cx="11861800" cy="13335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400"/>
              </a:spcBef>
              <a:buSzTx/>
              <a:buFontTx/>
              <a:buNone/>
              <a:defRPr sz="2800" i="1" spc="28"/>
            </a:lvl1pPr>
            <a:lvl2pPr marL="0" indent="0">
              <a:spcBef>
                <a:spcPts val="1400"/>
              </a:spcBef>
              <a:buSzTx/>
              <a:buFontTx/>
              <a:buNone/>
              <a:defRPr sz="2800" i="1" spc="28"/>
            </a:lvl2pPr>
            <a:lvl3pPr marL="0" indent="0">
              <a:spcBef>
                <a:spcPts val="1400"/>
              </a:spcBef>
              <a:buSzTx/>
              <a:buFontTx/>
              <a:buNone/>
              <a:defRPr sz="2800" i="1" spc="28"/>
            </a:lvl3pPr>
            <a:lvl4pPr marL="0" indent="0">
              <a:spcBef>
                <a:spcPts val="1400"/>
              </a:spcBef>
              <a:buSzTx/>
              <a:buFontTx/>
              <a:buNone/>
              <a:defRPr sz="2800" i="1" spc="28"/>
            </a:lvl4pPr>
            <a:lvl5pPr marL="0" indent="0">
              <a:spcBef>
                <a:spcPts val="1400"/>
              </a:spcBef>
              <a:buSzTx/>
              <a:buFontTx/>
              <a:buNone/>
              <a:defRPr sz="2800" i="1" spc="28"/>
            </a:lvl5pPr>
          </a:lstStyle>
          <a:p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94" name="Dian numer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aina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”"/>
          <p:cNvSpPr txBox="1"/>
          <p:nvPr/>
        </p:nvSpPr>
        <p:spPr>
          <a:xfrm>
            <a:off x="508000" y="1771650"/>
            <a:ext cx="1697832" cy="317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1000" b="1" i="0" spc="0">
                <a:solidFill>
                  <a:srgbClr val="E4E4E4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”</a:t>
            </a:r>
          </a:p>
        </p:txBody>
      </p:sp>
      <p:sp>
        <p:nvSpPr>
          <p:cNvPr id="102" name="Kirjoita lainaus tähän."/>
          <p:cNvSpPr txBox="1">
            <a:spLocks noGrp="1"/>
          </p:cNvSpPr>
          <p:nvPr>
            <p:ph type="body" sz="quarter" idx="21"/>
          </p:nvPr>
        </p:nvSpPr>
        <p:spPr>
          <a:xfrm>
            <a:off x="1943100" y="3870536"/>
            <a:ext cx="10490200" cy="9398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spcBef>
                <a:spcPts val="1600"/>
              </a:spcBef>
              <a:buSzTx/>
              <a:buFontTx/>
              <a:buNone/>
              <a:defRPr sz="4800">
                <a:solidFill>
                  <a:srgbClr val="747676"/>
                </a:solidFill>
              </a:defRPr>
            </a:lvl1pPr>
          </a:lstStyle>
          <a:p>
            <a:r>
              <a:t>Kirjoita lainaus tähän.</a:t>
            </a:r>
          </a:p>
        </p:txBody>
      </p:sp>
      <p:sp>
        <p:nvSpPr>
          <p:cNvPr id="103" name="- Johnny Appleseed"/>
          <p:cNvSpPr txBox="1">
            <a:spLocks noGrp="1"/>
          </p:cNvSpPr>
          <p:nvPr>
            <p:ph type="body" sz="quarter" idx="22"/>
          </p:nvPr>
        </p:nvSpPr>
        <p:spPr>
          <a:xfrm>
            <a:off x="1943100" y="7772400"/>
            <a:ext cx="10490200" cy="939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r">
              <a:lnSpc>
                <a:spcPct val="70000"/>
              </a:lnSpc>
              <a:spcBef>
                <a:spcPts val="1600"/>
              </a:spcBef>
              <a:buSzTx/>
              <a:buFontTx/>
              <a:buNone/>
              <a:defRPr sz="4800" i="1">
                <a:solidFill>
                  <a:srgbClr val="6B6D6D"/>
                </a:solidFill>
              </a:defRPr>
            </a:lvl1pPr>
          </a:lstStyle>
          <a:p>
            <a:r>
              <a:t>- Johnny Appleseed</a:t>
            </a:r>
          </a:p>
        </p:txBody>
      </p:sp>
      <p:sp>
        <p:nvSpPr>
          <p:cNvPr id="104" name="Dian numer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Abstrakti tausta, jossa tasoittain punaisia ja valkoisia suorakulmioita"/>
          <p:cNvSpPr>
            <a:spLocks noGrp="1"/>
          </p:cNvSpPr>
          <p:nvPr>
            <p:ph type="pic" idx="21"/>
          </p:nvPr>
        </p:nvSpPr>
        <p:spPr>
          <a:xfrm>
            <a:off x="-63500" y="-139700"/>
            <a:ext cx="13144500" cy="142809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2" name="Dian numer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BCBCB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teksti"/>
          <p:cNvSpPr txBox="1">
            <a:spLocks noGrp="1"/>
          </p:cNvSpPr>
          <p:nvPr>
            <p:ph type="title"/>
          </p:nvPr>
        </p:nvSpPr>
        <p:spPr>
          <a:xfrm>
            <a:off x="571500" y="723900"/>
            <a:ext cx="11861800" cy="723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Otsikkoteksti</a:t>
            </a:r>
          </a:p>
        </p:txBody>
      </p:sp>
      <p:sp>
        <p:nvSpPr>
          <p:cNvPr id="3" name="Leipätekstin taso yksi…"/>
          <p:cNvSpPr txBox="1">
            <a:spLocks noGrp="1"/>
          </p:cNvSpPr>
          <p:nvPr>
            <p:ph type="body" idx="1"/>
          </p:nvPr>
        </p:nvSpPr>
        <p:spPr>
          <a:xfrm>
            <a:off x="571500" y="1803400"/>
            <a:ext cx="11861800" cy="7226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4" name="Dian numero"/>
          <p:cNvSpPr txBox="1">
            <a:spLocks noGrp="1"/>
          </p:cNvSpPr>
          <p:nvPr>
            <p:ph type="sldNum" sz="quarter" idx="2"/>
          </p:nvPr>
        </p:nvSpPr>
        <p:spPr>
          <a:xfrm>
            <a:off x="12081047" y="9194800"/>
            <a:ext cx="309365" cy="342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r">
              <a:spcBef>
                <a:spcPts val="0"/>
              </a:spcBef>
              <a:defRPr sz="1600" i="0" spc="0">
                <a:solidFill>
                  <a:srgbClr val="747676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transition spd="med"/>
  <p:txStyles>
    <p:titleStyle>
      <a:lvl1pPr marL="0" marR="0" indent="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5200" b="0" i="0" u="none" strike="noStrike" cap="all" spc="0" baseline="0">
          <a:solidFill>
            <a:srgbClr val="747676"/>
          </a:solidFill>
          <a:uFillTx/>
          <a:latin typeface="+mn-lt"/>
          <a:ea typeface="+mn-ea"/>
          <a:cs typeface="+mn-cs"/>
          <a:sym typeface="DIN Condensed Bold"/>
        </a:defRPr>
      </a:lvl1pPr>
      <a:lvl2pPr marL="0" marR="0" indent="3429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5200" b="0" i="0" u="none" strike="noStrike" cap="all" spc="0" baseline="0">
          <a:solidFill>
            <a:srgbClr val="747676"/>
          </a:solidFill>
          <a:uFillTx/>
          <a:latin typeface="+mn-lt"/>
          <a:ea typeface="+mn-ea"/>
          <a:cs typeface="+mn-cs"/>
          <a:sym typeface="DIN Condensed Bold"/>
        </a:defRPr>
      </a:lvl2pPr>
      <a:lvl3pPr marL="0" marR="0" indent="6858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5200" b="0" i="0" u="none" strike="noStrike" cap="all" spc="0" baseline="0">
          <a:solidFill>
            <a:srgbClr val="747676"/>
          </a:solidFill>
          <a:uFillTx/>
          <a:latin typeface="+mn-lt"/>
          <a:ea typeface="+mn-ea"/>
          <a:cs typeface="+mn-cs"/>
          <a:sym typeface="DIN Condensed Bold"/>
        </a:defRPr>
      </a:lvl3pPr>
      <a:lvl4pPr marL="0" marR="0" indent="10287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5200" b="0" i="0" u="none" strike="noStrike" cap="all" spc="0" baseline="0">
          <a:solidFill>
            <a:srgbClr val="747676"/>
          </a:solidFill>
          <a:uFillTx/>
          <a:latin typeface="+mn-lt"/>
          <a:ea typeface="+mn-ea"/>
          <a:cs typeface="+mn-cs"/>
          <a:sym typeface="DIN Condensed Bold"/>
        </a:defRPr>
      </a:lvl4pPr>
      <a:lvl5pPr marL="0" marR="0" indent="13716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5200" b="0" i="0" u="none" strike="noStrike" cap="all" spc="0" baseline="0">
          <a:solidFill>
            <a:srgbClr val="747676"/>
          </a:solidFill>
          <a:uFillTx/>
          <a:latin typeface="+mn-lt"/>
          <a:ea typeface="+mn-ea"/>
          <a:cs typeface="+mn-cs"/>
          <a:sym typeface="DIN Condensed Bold"/>
        </a:defRPr>
      </a:lvl5pPr>
      <a:lvl6pPr marL="0" marR="0" indent="17145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5200" b="0" i="0" u="none" strike="noStrike" cap="all" spc="0" baseline="0">
          <a:solidFill>
            <a:srgbClr val="747676"/>
          </a:solidFill>
          <a:uFillTx/>
          <a:latin typeface="+mn-lt"/>
          <a:ea typeface="+mn-ea"/>
          <a:cs typeface="+mn-cs"/>
          <a:sym typeface="DIN Condensed Bold"/>
        </a:defRPr>
      </a:lvl6pPr>
      <a:lvl7pPr marL="0" marR="0" indent="20574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5200" b="0" i="0" u="none" strike="noStrike" cap="all" spc="0" baseline="0">
          <a:solidFill>
            <a:srgbClr val="747676"/>
          </a:solidFill>
          <a:uFillTx/>
          <a:latin typeface="+mn-lt"/>
          <a:ea typeface="+mn-ea"/>
          <a:cs typeface="+mn-cs"/>
          <a:sym typeface="DIN Condensed Bold"/>
        </a:defRPr>
      </a:lvl7pPr>
      <a:lvl8pPr marL="0" marR="0" indent="24003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5200" b="0" i="0" u="none" strike="noStrike" cap="all" spc="0" baseline="0">
          <a:solidFill>
            <a:srgbClr val="747676"/>
          </a:solidFill>
          <a:uFillTx/>
          <a:latin typeface="+mn-lt"/>
          <a:ea typeface="+mn-ea"/>
          <a:cs typeface="+mn-cs"/>
          <a:sym typeface="DIN Condensed Bold"/>
        </a:defRPr>
      </a:lvl8pPr>
      <a:lvl9pPr marL="0" marR="0" indent="27432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5200" b="0" i="0" u="none" strike="noStrike" cap="all" spc="0" baseline="0">
          <a:solidFill>
            <a:srgbClr val="747676"/>
          </a:solidFill>
          <a:uFillTx/>
          <a:latin typeface="+mn-lt"/>
          <a:ea typeface="+mn-ea"/>
          <a:cs typeface="+mn-cs"/>
          <a:sym typeface="DIN Condensed Bold"/>
        </a:defRPr>
      </a:lvl9pPr>
    </p:titleStyle>
    <p:bodyStyle>
      <a:lvl1pPr marL="4699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sz="3200" b="0" i="0" u="none" strike="noStrike" cap="none" spc="0" baseline="0"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1pPr>
      <a:lvl2pPr marL="9398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sz="3200" b="0" i="0" u="none" strike="noStrike" cap="none" spc="0" baseline="0"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2pPr>
      <a:lvl3pPr marL="14097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sz="3200" b="0" i="0" u="none" strike="noStrike" cap="none" spc="0" baseline="0"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3pPr>
      <a:lvl4pPr marL="18796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sz="3200" b="0" i="0" u="none" strike="noStrike" cap="none" spc="0" baseline="0"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4pPr>
      <a:lvl5pPr marL="23495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sz="3200" b="0" i="0" u="none" strike="noStrike" cap="none" spc="0" baseline="0"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5pPr>
      <a:lvl6pPr marL="28194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sz="3200" b="0" i="0" u="none" strike="noStrike" cap="none" spc="0" baseline="0"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6pPr>
      <a:lvl7pPr marL="32893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sz="3200" b="0" i="0" u="none" strike="noStrike" cap="none" spc="0" baseline="0"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7pPr>
      <a:lvl8pPr marL="37592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sz="3200" b="0" i="0" u="none" strike="noStrike" cap="none" spc="0" baseline="0"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8pPr>
      <a:lvl9pPr marL="42291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sz="3200" b="0" i="0" u="none" strike="noStrike" cap="none" spc="0" baseline="0"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9pPr>
    </p:bodyStyle>
    <p:otherStyle>
      <a:lvl1pPr marL="0" marR="0" indent="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1pPr>
      <a:lvl2pPr marL="0" marR="0" indent="2286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2pPr>
      <a:lvl3pPr marL="0" marR="0" indent="4572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3pPr>
      <a:lvl4pPr marL="0" marR="0" indent="6858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4pPr>
      <a:lvl5pPr marL="0" marR="0" indent="9144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5pPr>
      <a:lvl6pPr marL="0" marR="0" indent="11430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6pPr>
      <a:lvl7pPr marL="0" marR="0" indent="13716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7pPr>
      <a:lvl8pPr marL="0" marR="0" indent="16002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8pPr>
      <a:lvl9pPr marL="0" marR="0" indent="18288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3" name="Harrastetoiminnan kerhot keväällä 20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dirty="0" err="1"/>
              <a:t>Harrastekerhot</a:t>
            </a:r>
            <a:r>
              <a:rPr dirty="0"/>
              <a:t> </a:t>
            </a:r>
            <a:r>
              <a:rPr lang="fi-FI" dirty="0"/>
              <a:t>syksyllä</a:t>
            </a:r>
            <a:r>
              <a:rPr dirty="0"/>
              <a:t> 202</a:t>
            </a:r>
            <a:r>
              <a:rPr lang="fi-FI" dirty="0"/>
              <a:t>6</a:t>
            </a:r>
            <a:endParaRPr dirty="0"/>
          </a:p>
        </p:txBody>
      </p:sp>
      <p:sp>
        <p:nvSpPr>
          <p:cNvPr id="134" name="Kerhot alkavat maanantaina 9.1.2023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99415" indent="-399415" defTabSz="496570">
              <a:spcBef>
                <a:spcPts val="1500"/>
              </a:spcBef>
              <a:defRPr sz="2720"/>
            </a:pPr>
            <a:r>
              <a:rPr dirty="0" err="1"/>
              <a:t>Kerhoja</a:t>
            </a:r>
            <a:r>
              <a:rPr dirty="0"/>
              <a:t> </a:t>
            </a:r>
            <a:r>
              <a:rPr dirty="0" err="1"/>
              <a:t>järjestetään</a:t>
            </a:r>
            <a:r>
              <a:rPr dirty="0"/>
              <a:t> </a:t>
            </a:r>
            <a:r>
              <a:rPr dirty="0" err="1"/>
              <a:t>kolmena</a:t>
            </a:r>
            <a:r>
              <a:rPr dirty="0"/>
              <a:t> </a:t>
            </a:r>
            <a:r>
              <a:rPr dirty="0" err="1"/>
              <a:t>päivänä</a:t>
            </a:r>
            <a:r>
              <a:rPr dirty="0"/>
              <a:t> </a:t>
            </a:r>
            <a:r>
              <a:rPr dirty="0" err="1"/>
              <a:t>viikossa</a:t>
            </a:r>
            <a:r>
              <a:rPr dirty="0"/>
              <a:t>.</a:t>
            </a:r>
          </a:p>
          <a:p>
            <a:pPr marL="399415" indent="-399415" defTabSz="496570">
              <a:spcBef>
                <a:spcPts val="1500"/>
              </a:spcBef>
              <a:defRPr sz="2720"/>
            </a:pPr>
            <a:r>
              <a:rPr dirty="0" err="1"/>
              <a:t>Kerhot</a:t>
            </a:r>
            <a:r>
              <a:rPr dirty="0"/>
              <a:t> </a:t>
            </a:r>
            <a:r>
              <a:rPr dirty="0" err="1"/>
              <a:t>valitaan</a:t>
            </a:r>
            <a:r>
              <a:rPr dirty="0"/>
              <a:t> </a:t>
            </a:r>
            <a:r>
              <a:rPr dirty="0" err="1"/>
              <a:t>lukukaudeksi</a:t>
            </a:r>
            <a:r>
              <a:rPr dirty="0"/>
              <a:t> </a:t>
            </a:r>
            <a:r>
              <a:rPr dirty="0" err="1"/>
              <a:t>kerrallaan</a:t>
            </a:r>
            <a:r>
              <a:rPr dirty="0"/>
              <a:t>.</a:t>
            </a:r>
          </a:p>
          <a:p>
            <a:pPr marL="399415" indent="-399415" defTabSz="496570">
              <a:spcBef>
                <a:spcPts val="1500"/>
              </a:spcBef>
              <a:defRPr sz="2720"/>
            </a:pPr>
            <a:r>
              <a:rPr dirty="0" err="1"/>
              <a:t>Vanhempi</a:t>
            </a:r>
            <a:r>
              <a:rPr dirty="0"/>
              <a:t> ja </a:t>
            </a:r>
            <a:r>
              <a:rPr dirty="0" err="1"/>
              <a:t>lapsi</a:t>
            </a:r>
            <a:r>
              <a:rPr dirty="0"/>
              <a:t> </a:t>
            </a:r>
            <a:r>
              <a:rPr dirty="0" err="1"/>
              <a:t>ilmoittautuvat</a:t>
            </a:r>
            <a:r>
              <a:rPr dirty="0"/>
              <a:t> </a:t>
            </a:r>
            <a:r>
              <a:rPr dirty="0" err="1"/>
              <a:t>yhdessä</a:t>
            </a:r>
            <a:r>
              <a:rPr dirty="0"/>
              <a:t> </a:t>
            </a:r>
            <a:r>
              <a:rPr dirty="0" err="1"/>
              <a:t>sähköisesti</a:t>
            </a:r>
            <a:r>
              <a:rPr dirty="0"/>
              <a:t> </a:t>
            </a:r>
            <a:r>
              <a:rPr dirty="0" err="1"/>
              <a:t>kerhoihin</a:t>
            </a:r>
            <a:r>
              <a:rPr dirty="0"/>
              <a:t>.</a:t>
            </a:r>
          </a:p>
          <a:p>
            <a:pPr marL="399415" indent="-399415" defTabSz="496570">
              <a:spcBef>
                <a:spcPts val="1500"/>
              </a:spcBef>
              <a:defRPr sz="2720"/>
            </a:pPr>
            <a:r>
              <a:rPr dirty="0" err="1"/>
              <a:t>Harrastetoiminnan</a:t>
            </a:r>
            <a:r>
              <a:rPr dirty="0"/>
              <a:t> </a:t>
            </a:r>
            <a:r>
              <a:rPr dirty="0" err="1"/>
              <a:t>selkeyden</a:t>
            </a:r>
            <a:r>
              <a:rPr dirty="0"/>
              <a:t> ja </a:t>
            </a:r>
            <a:r>
              <a:rPr dirty="0" err="1"/>
              <a:t>toiminnan</a:t>
            </a:r>
            <a:r>
              <a:rPr dirty="0"/>
              <a:t> </a:t>
            </a:r>
            <a:r>
              <a:rPr dirty="0" err="1"/>
              <a:t>turvallisuuden</a:t>
            </a:r>
            <a:r>
              <a:rPr dirty="0"/>
              <a:t> </a:t>
            </a:r>
            <a:r>
              <a:rPr dirty="0" err="1"/>
              <a:t>vuoksi</a:t>
            </a:r>
            <a:r>
              <a:rPr dirty="0"/>
              <a:t> </a:t>
            </a:r>
            <a:r>
              <a:rPr dirty="0" err="1"/>
              <a:t>kerhoa</a:t>
            </a:r>
            <a:r>
              <a:rPr dirty="0"/>
              <a:t> </a:t>
            </a:r>
            <a:r>
              <a:rPr dirty="0" err="1"/>
              <a:t>ei</a:t>
            </a:r>
            <a:r>
              <a:rPr dirty="0"/>
              <a:t> </a:t>
            </a:r>
            <a:r>
              <a:rPr dirty="0" err="1"/>
              <a:t>voi</a:t>
            </a:r>
            <a:r>
              <a:rPr dirty="0"/>
              <a:t> </a:t>
            </a:r>
            <a:r>
              <a:rPr dirty="0" err="1"/>
              <a:t>vaihdella</a:t>
            </a:r>
            <a:r>
              <a:rPr dirty="0"/>
              <a:t> </a:t>
            </a:r>
            <a:r>
              <a:rPr dirty="0" err="1"/>
              <a:t>viikoittain</a:t>
            </a:r>
            <a:r>
              <a:rPr dirty="0"/>
              <a:t> (</a:t>
            </a:r>
            <a:r>
              <a:rPr dirty="0" err="1"/>
              <a:t>koskee</a:t>
            </a:r>
            <a:r>
              <a:rPr dirty="0"/>
              <a:t> </a:t>
            </a:r>
            <a:r>
              <a:rPr dirty="0" err="1"/>
              <a:t>myös</a:t>
            </a:r>
            <a:r>
              <a:rPr dirty="0"/>
              <a:t> </a:t>
            </a:r>
            <a:r>
              <a:rPr dirty="0" err="1"/>
              <a:t>ulkoilua</a:t>
            </a:r>
            <a:r>
              <a:rPr dirty="0"/>
              <a:t>).</a:t>
            </a:r>
          </a:p>
          <a:p>
            <a:pPr marL="399415" indent="-399415" defTabSz="496570">
              <a:spcBef>
                <a:spcPts val="1500"/>
              </a:spcBef>
              <a:defRPr sz="2720"/>
            </a:pPr>
            <a:r>
              <a:rPr dirty="0" err="1"/>
              <a:t>Vanhempi</a:t>
            </a:r>
            <a:r>
              <a:rPr dirty="0"/>
              <a:t> </a:t>
            </a:r>
            <a:r>
              <a:rPr dirty="0" err="1"/>
              <a:t>voi</a:t>
            </a:r>
            <a:r>
              <a:rPr dirty="0"/>
              <a:t> olla </a:t>
            </a:r>
            <a:r>
              <a:rPr dirty="0" err="1"/>
              <a:t>tarvittaessa</a:t>
            </a:r>
            <a:r>
              <a:rPr dirty="0"/>
              <a:t> </a:t>
            </a:r>
            <a:r>
              <a:rPr dirty="0" err="1"/>
              <a:t>yhteydessä</a:t>
            </a:r>
            <a:r>
              <a:rPr dirty="0"/>
              <a:t> </a:t>
            </a:r>
            <a:r>
              <a:rPr dirty="0" err="1"/>
              <a:t>kerhoon</a:t>
            </a:r>
            <a:r>
              <a:rPr dirty="0"/>
              <a:t>, </a:t>
            </a:r>
            <a:r>
              <a:rPr dirty="0" err="1"/>
              <a:t>jos</a:t>
            </a:r>
            <a:r>
              <a:rPr dirty="0"/>
              <a:t> </a:t>
            </a:r>
            <a:r>
              <a:rPr dirty="0" err="1"/>
              <a:t>lapsi</a:t>
            </a:r>
            <a:r>
              <a:rPr dirty="0"/>
              <a:t> </a:t>
            </a:r>
            <a:r>
              <a:rPr dirty="0" err="1"/>
              <a:t>ei</a:t>
            </a:r>
            <a:r>
              <a:rPr dirty="0"/>
              <a:t> </a:t>
            </a:r>
            <a:r>
              <a:rPr dirty="0" err="1"/>
              <a:t>viihdy</a:t>
            </a:r>
            <a:r>
              <a:rPr dirty="0"/>
              <a:t> </a:t>
            </a:r>
            <a:r>
              <a:rPr dirty="0" err="1"/>
              <a:t>valitsemassanne</a:t>
            </a:r>
            <a:r>
              <a:rPr dirty="0"/>
              <a:t> </a:t>
            </a:r>
            <a:r>
              <a:rPr dirty="0" err="1"/>
              <a:t>kerhossa</a:t>
            </a:r>
            <a:r>
              <a:rPr dirty="0"/>
              <a:t>, </a:t>
            </a:r>
            <a:r>
              <a:rPr dirty="0" err="1"/>
              <a:t>niin</a:t>
            </a:r>
            <a:r>
              <a:rPr dirty="0"/>
              <a:t> </a:t>
            </a:r>
            <a:r>
              <a:rPr dirty="0" err="1"/>
              <a:t>harrastetta</a:t>
            </a:r>
            <a:r>
              <a:rPr dirty="0"/>
              <a:t> </a:t>
            </a:r>
            <a:r>
              <a:rPr dirty="0" err="1"/>
              <a:t>voidaan</a:t>
            </a:r>
            <a:r>
              <a:rPr dirty="0"/>
              <a:t> </a:t>
            </a:r>
            <a:r>
              <a:rPr dirty="0" err="1"/>
              <a:t>vaihtaa</a:t>
            </a:r>
            <a:r>
              <a:rPr dirty="0"/>
              <a:t>.</a:t>
            </a:r>
          </a:p>
          <a:p>
            <a:pPr marL="399415" indent="-399415" defTabSz="496570">
              <a:spcBef>
                <a:spcPts val="1500"/>
              </a:spcBef>
              <a:defRPr sz="2720"/>
            </a:pPr>
            <a:r>
              <a:rPr dirty="0" err="1"/>
              <a:t>Kerhot</a:t>
            </a:r>
            <a:r>
              <a:rPr dirty="0"/>
              <a:t> </a:t>
            </a:r>
            <a:r>
              <a:rPr dirty="0" err="1"/>
              <a:t>loppuvat</a:t>
            </a:r>
            <a:r>
              <a:rPr dirty="0"/>
              <a:t> </a:t>
            </a:r>
            <a:r>
              <a:rPr dirty="0" err="1"/>
              <a:t>toiminnan</a:t>
            </a:r>
            <a:r>
              <a:rPr dirty="0"/>
              <a:t> </a:t>
            </a:r>
            <a:r>
              <a:rPr dirty="0" err="1"/>
              <a:t>mukaan</a:t>
            </a:r>
            <a:r>
              <a:rPr dirty="0"/>
              <a:t> </a:t>
            </a:r>
            <a:r>
              <a:rPr dirty="0" err="1"/>
              <a:t>joustavasti</a:t>
            </a:r>
            <a:r>
              <a:rPr dirty="0"/>
              <a:t> 15.</a:t>
            </a:r>
            <a:r>
              <a:rPr lang="fi-FI" dirty="0"/>
              <a:t>40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 </a:t>
            </a:r>
            <a:r>
              <a:rPr dirty="0" err="1"/>
              <a:t>välillä</a:t>
            </a:r>
            <a:r>
              <a:rPr dirty="0"/>
              <a:t>. </a:t>
            </a:r>
          </a:p>
          <a:p>
            <a:pPr marL="399415" indent="-399415" defTabSz="496570">
              <a:spcBef>
                <a:spcPts val="1500"/>
              </a:spcBef>
              <a:defRPr sz="2720"/>
            </a:pPr>
            <a:r>
              <a:rPr dirty="0" err="1"/>
              <a:t>Toivoisimme</a:t>
            </a:r>
            <a:r>
              <a:rPr dirty="0"/>
              <a:t>, </a:t>
            </a:r>
            <a:r>
              <a:rPr dirty="0" err="1"/>
              <a:t>että</a:t>
            </a:r>
            <a:r>
              <a:rPr dirty="0"/>
              <a:t> </a:t>
            </a:r>
            <a:r>
              <a:rPr dirty="0" err="1"/>
              <a:t>valitsette</a:t>
            </a:r>
            <a:r>
              <a:rPr lang="fi-FI" dirty="0"/>
              <a:t> lapsellenne</a:t>
            </a:r>
            <a:r>
              <a:rPr dirty="0"/>
              <a:t> </a:t>
            </a:r>
            <a:r>
              <a:rPr dirty="0" err="1"/>
              <a:t>ulkoilun</a:t>
            </a:r>
            <a:r>
              <a:rPr dirty="0"/>
              <a:t> </a:t>
            </a:r>
            <a:r>
              <a:rPr dirty="0" err="1"/>
              <a:t>mikäli</a:t>
            </a:r>
            <a:r>
              <a:rPr dirty="0"/>
              <a:t> </a:t>
            </a:r>
            <a:r>
              <a:rPr dirty="0" err="1"/>
              <a:t>lapsen</a:t>
            </a:r>
            <a:r>
              <a:rPr dirty="0"/>
              <a:t> </a:t>
            </a:r>
            <a:r>
              <a:rPr dirty="0" err="1"/>
              <a:t>ehdoton</a:t>
            </a:r>
            <a:r>
              <a:rPr dirty="0"/>
              <a:t> </a:t>
            </a:r>
            <a:r>
              <a:rPr dirty="0" err="1"/>
              <a:t>kotiinlähtöaika</a:t>
            </a:r>
            <a:r>
              <a:rPr dirty="0"/>
              <a:t> </a:t>
            </a:r>
            <a:r>
              <a:rPr dirty="0" err="1"/>
              <a:t>ajoittuu</a:t>
            </a:r>
            <a:r>
              <a:rPr dirty="0"/>
              <a:t> </a:t>
            </a:r>
            <a:r>
              <a:rPr dirty="0" err="1"/>
              <a:t>kerhon</a:t>
            </a:r>
            <a:r>
              <a:rPr dirty="0"/>
              <a:t> </a:t>
            </a:r>
            <a:r>
              <a:rPr dirty="0" err="1"/>
              <a:t>toiminta-aikaan</a:t>
            </a:r>
            <a:r>
              <a:rPr dirty="0"/>
              <a:t>. 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85" name="Ulkoilu (to 14.4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dirty="0" err="1"/>
              <a:t>Ulkoilu</a:t>
            </a:r>
            <a:r>
              <a:rPr dirty="0"/>
              <a:t> (</a:t>
            </a:r>
            <a:r>
              <a:rPr lang="fi-FI" dirty="0"/>
              <a:t>Ke</a:t>
            </a:r>
            <a:r>
              <a:rPr dirty="0"/>
              <a:t>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86" name="Ulkoilua koulun pihalla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Joka päivä lapsilla on mahdollisuus valita myös ulkoilu iltapäivän ajaksi. </a:t>
            </a:r>
          </a:p>
          <a:p>
            <a:r>
              <a:rPr lang="fi-FI" dirty="0"/>
              <a:t>Ulkoilemme koulun piha-alueella.</a:t>
            </a:r>
          </a:p>
          <a:p>
            <a:r>
              <a:rPr lang="fi-FI" dirty="0"/>
              <a:t>Lapsella tulee olla ulkoiluun soveltuva sään mukainen vaatetus. </a:t>
            </a:r>
          </a:p>
          <a:p>
            <a:endParaRPr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61" name="2lk metsäretki (Ti 14.1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2 </a:t>
            </a:r>
            <a:r>
              <a:rPr dirty="0" err="1"/>
              <a:t>lk</a:t>
            </a:r>
            <a:r>
              <a:rPr dirty="0"/>
              <a:t> </a:t>
            </a:r>
            <a:r>
              <a:rPr dirty="0" err="1"/>
              <a:t>retki</a:t>
            </a:r>
            <a:r>
              <a:rPr lang="fi-FI" dirty="0"/>
              <a:t>päivä</a:t>
            </a:r>
            <a:r>
              <a:rPr dirty="0"/>
              <a:t> (</a:t>
            </a:r>
            <a:r>
              <a:rPr lang="fi-FI" dirty="0"/>
              <a:t>to</a:t>
            </a:r>
            <a:r>
              <a:rPr dirty="0"/>
              <a:t> 1</a:t>
            </a:r>
            <a:r>
              <a:rPr lang="fi-FI" dirty="0"/>
              <a:t>4</a:t>
            </a:r>
            <a:r>
              <a:rPr dirty="0"/>
              <a:t>.</a:t>
            </a:r>
            <a:r>
              <a:rPr lang="fi-FI" dirty="0"/>
              <a:t>30</a:t>
            </a:r>
            <a:r>
              <a:rPr dirty="0"/>
              <a:t>-15.45)</a:t>
            </a:r>
          </a:p>
        </p:txBody>
      </p:sp>
      <p:sp>
        <p:nvSpPr>
          <p:cNvPr id="162" name="Retkelle lähdetään yhdessä koulun pihalta n. 14.15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Torstaisin lähdemme koko ryhmän voimin retkelle Mustikkamaalle.</a:t>
            </a:r>
          </a:p>
          <a:p>
            <a:r>
              <a:rPr dirty="0" err="1"/>
              <a:t>Retkelle</a:t>
            </a:r>
            <a:r>
              <a:rPr dirty="0"/>
              <a:t> </a:t>
            </a:r>
            <a:r>
              <a:rPr dirty="0" err="1"/>
              <a:t>lähdetään</a:t>
            </a:r>
            <a:r>
              <a:rPr dirty="0"/>
              <a:t> </a:t>
            </a:r>
            <a:r>
              <a:rPr dirty="0" err="1"/>
              <a:t>yhdessä</a:t>
            </a:r>
            <a:r>
              <a:rPr dirty="0"/>
              <a:t> </a:t>
            </a:r>
            <a:r>
              <a:rPr dirty="0" err="1"/>
              <a:t>koulun</a:t>
            </a:r>
            <a:r>
              <a:rPr dirty="0"/>
              <a:t> </a:t>
            </a:r>
            <a:r>
              <a:rPr dirty="0" err="1"/>
              <a:t>pihalta</a:t>
            </a:r>
            <a:r>
              <a:rPr dirty="0"/>
              <a:t> n. 14.</a:t>
            </a:r>
            <a:r>
              <a:rPr lang="fi-FI" dirty="0"/>
              <a:t>30</a:t>
            </a:r>
            <a:r>
              <a:rPr dirty="0"/>
              <a:t>.</a:t>
            </a:r>
          </a:p>
          <a:p>
            <a:r>
              <a:rPr dirty="0" err="1"/>
              <a:t>Koulun</a:t>
            </a:r>
            <a:r>
              <a:rPr dirty="0"/>
              <a:t> </a:t>
            </a:r>
            <a:r>
              <a:rPr dirty="0" err="1"/>
              <a:t>pihalle</a:t>
            </a:r>
            <a:r>
              <a:rPr dirty="0"/>
              <a:t> </a:t>
            </a:r>
            <a:r>
              <a:rPr dirty="0" err="1"/>
              <a:t>palataan</a:t>
            </a:r>
            <a:r>
              <a:rPr dirty="0"/>
              <a:t> </a:t>
            </a:r>
            <a:r>
              <a:rPr dirty="0" err="1"/>
              <a:t>yhdessä</a:t>
            </a:r>
            <a:r>
              <a:rPr lang="fi-FI" dirty="0"/>
              <a:t> n.</a:t>
            </a:r>
            <a:r>
              <a:rPr dirty="0"/>
              <a:t> </a:t>
            </a:r>
            <a:r>
              <a:rPr lang="fi-FI" dirty="0"/>
              <a:t>15.30-</a:t>
            </a:r>
            <a:r>
              <a:rPr dirty="0"/>
              <a:t>15.45. </a:t>
            </a:r>
          </a:p>
          <a:p>
            <a:r>
              <a:rPr dirty="0" err="1"/>
              <a:t>Retkipäivisin</a:t>
            </a:r>
            <a:r>
              <a:rPr dirty="0"/>
              <a:t> </a:t>
            </a:r>
            <a:r>
              <a:rPr dirty="0" err="1"/>
              <a:t>läksyhetki</a:t>
            </a:r>
            <a:r>
              <a:rPr dirty="0"/>
              <a:t> on </a:t>
            </a:r>
            <a:r>
              <a:rPr dirty="0" err="1"/>
              <a:t>hieman</a:t>
            </a:r>
            <a:r>
              <a:rPr dirty="0"/>
              <a:t> </a:t>
            </a:r>
            <a:r>
              <a:rPr dirty="0" err="1"/>
              <a:t>normaalia</a:t>
            </a:r>
            <a:r>
              <a:rPr dirty="0"/>
              <a:t> </a:t>
            </a:r>
            <a:r>
              <a:rPr dirty="0" err="1"/>
              <a:t>lyhyempi</a:t>
            </a:r>
            <a:r>
              <a:rPr dirty="0"/>
              <a:t>.</a:t>
            </a:r>
          </a:p>
          <a:p>
            <a:r>
              <a:rPr dirty="0" err="1"/>
              <a:t>Lapsilla</a:t>
            </a:r>
            <a:r>
              <a:rPr dirty="0"/>
              <a:t> </a:t>
            </a:r>
            <a:r>
              <a:rPr dirty="0" err="1"/>
              <a:t>tulee</a:t>
            </a:r>
            <a:r>
              <a:rPr dirty="0"/>
              <a:t> olla </a:t>
            </a:r>
            <a:r>
              <a:rPr dirty="0" err="1"/>
              <a:t>ulkoiluun</a:t>
            </a:r>
            <a:r>
              <a:rPr dirty="0"/>
              <a:t> </a:t>
            </a:r>
            <a:r>
              <a:rPr dirty="0" err="1"/>
              <a:t>soveltuva</a:t>
            </a:r>
            <a:r>
              <a:rPr dirty="0"/>
              <a:t> </a:t>
            </a:r>
            <a:r>
              <a:rPr dirty="0" err="1"/>
              <a:t>säänmukainen</a:t>
            </a:r>
            <a:r>
              <a:rPr dirty="0"/>
              <a:t> </a:t>
            </a:r>
            <a:r>
              <a:rPr dirty="0" err="1"/>
              <a:t>vaatetus</a:t>
            </a:r>
            <a:r>
              <a:rPr dirty="0"/>
              <a:t>.</a:t>
            </a:r>
            <a:endParaRPr lang="fi-FI" dirty="0"/>
          </a:p>
          <a:p>
            <a:r>
              <a:rPr lang="fi-FI" dirty="0"/>
              <a:t>Jos lapsen pitää lähteä retkipäivänaikana, ennen klo 15.30. Retkipäivä jää valitettavasti silloin välistä.</a:t>
            </a:r>
            <a:endParaRPr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81" name="Kädentaidot-kerho (to 14.4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hamahelmi</a:t>
            </a:r>
            <a:r>
              <a:rPr dirty="0" err="1"/>
              <a:t>kerho</a:t>
            </a:r>
            <a:r>
              <a:rPr dirty="0"/>
              <a:t> (</a:t>
            </a:r>
            <a:r>
              <a:rPr lang="fi-FI" dirty="0"/>
              <a:t>pe</a:t>
            </a:r>
            <a:r>
              <a:rPr dirty="0"/>
              <a:t>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82" name="Erilaista ohjattua luovaa askartelua ja taiteilua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Kerho on suunnattu kaikille hamahelmistä innostuneille. </a:t>
            </a:r>
          </a:p>
          <a:p>
            <a:r>
              <a:rPr lang="fi-FI" dirty="0"/>
              <a:t>Kerhossa päästetään luovuus valloilleen!</a:t>
            </a:r>
          </a:p>
          <a:p>
            <a:r>
              <a:rPr lang="fi-FI" dirty="0"/>
              <a:t>Suunnittelemme hamahelmistä upeita kuvioita, eläimiä, pelihahmoja tai vaikkapa koruja.</a:t>
            </a:r>
          </a:p>
          <a:p>
            <a:r>
              <a:rPr lang="fi-FI" dirty="0"/>
              <a:t>Käytämme apuna valmiita malleja, mutta lapsilla on myös vapaus tehdä  aivan omia taideteoksia.</a:t>
            </a:r>
          </a:p>
          <a:p>
            <a:r>
              <a:rPr lang="fi-FI" dirty="0"/>
              <a:t>Kerho kehittää sorminäppäryyttä, hahmotuskykyä ja pitkäjänteisyyttä.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97" name="Leikkikerho (pe 14.30-15.30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Lautapelikerho</a:t>
            </a:r>
            <a:r>
              <a:rPr dirty="0"/>
              <a:t> (</a:t>
            </a:r>
            <a:r>
              <a:rPr lang="fi-FI" dirty="0"/>
              <a:t>pe</a:t>
            </a:r>
            <a:r>
              <a:rPr dirty="0"/>
              <a:t>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98" name="Mahdollisuus vapaaseen leikkiin yhdessä kavereiden kansssa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Kerho sopii kaikille lapsille, jotka nauttivat lauta- ja korttipelien jännityksestä ja yhdessä pelaamisesta.</a:t>
            </a:r>
          </a:p>
          <a:p>
            <a:r>
              <a:rPr lang="fi-FI" dirty="0"/>
              <a:t>Lautapelikerhossa pelataan lasten toivomia lapsille sopivia lauta- ja korttipelejä. </a:t>
            </a:r>
          </a:p>
          <a:p>
            <a:r>
              <a:rPr lang="fi-FI" dirty="0"/>
              <a:t>Lautapelikerhossa oppii strategista ajattelua, yhteistyötaitoja, voittamista ja häviämistä ja tunteiden käsittelyä. </a:t>
            </a:r>
          </a:p>
          <a:p>
            <a:pPr marL="0" indent="0">
              <a:buNone/>
            </a:pPr>
            <a:endParaRPr lang="fi-FI" dirty="0"/>
          </a:p>
          <a:p>
            <a:endParaRPr dirty="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77" name="LiikuntaleikIt-kerho (To 14.4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jalkapallokerho</a:t>
            </a:r>
            <a:r>
              <a:rPr dirty="0"/>
              <a:t> (</a:t>
            </a:r>
            <a:r>
              <a:rPr lang="fi-FI" dirty="0"/>
              <a:t>pe</a:t>
            </a:r>
            <a:r>
              <a:rPr dirty="0"/>
              <a:t>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78" name="Koulun liikuntasalissa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Kerho sopii jalkapallosta ja joukkuepelaamisesta nauttiville lapsille.</a:t>
            </a:r>
          </a:p>
          <a:p>
            <a:r>
              <a:rPr lang="fi-FI" dirty="0"/>
              <a:t>Jalkapallokerhossa muodostetaan joukkueet ja pelataan jalkapalloturnaus, jossa jokainen saa vuorollaan pelata ja vuorollaan kannustaa.</a:t>
            </a:r>
          </a:p>
          <a:p>
            <a:r>
              <a:rPr lang="fi-FI" dirty="0"/>
              <a:t>Kerho pidetään </a:t>
            </a:r>
            <a:r>
              <a:rPr lang="fi-FI" dirty="0" err="1"/>
              <a:t>Polariksenkadun</a:t>
            </a:r>
            <a:r>
              <a:rPr lang="fi-FI" dirty="0"/>
              <a:t> koulurakennuksen salissa yhdessä 2-luokkalaisten kanssa.</a:t>
            </a:r>
          </a:p>
          <a:p>
            <a:r>
              <a:rPr lang="fi-FI" dirty="0"/>
              <a:t> Mukana tulee olla vesipullo.</a:t>
            </a:r>
          </a:p>
          <a:p>
            <a:r>
              <a:rPr lang="fi-FI" dirty="0"/>
              <a:t>Kerhossa oppii liikuntaa, pallon käsittelyä, yhteistyötaitoja ja kannustamista.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05" name="Ulkoilu (Pe 14.30-15.30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dirty="0" err="1"/>
              <a:t>Ulkoilu</a:t>
            </a:r>
            <a:r>
              <a:rPr dirty="0"/>
              <a:t> (Pe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206" name="Ulkoilua koulun pihalla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Joka päivä lapsilla on mahdollisuus valita myös ulkoilu iltapäivän ajaksi. </a:t>
            </a:r>
          </a:p>
          <a:p>
            <a:r>
              <a:rPr lang="fi-FI" dirty="0"/>
              <a:t>Ulkoilemme koulun piha-alueella.</a:t>
            </a:r>
          </a:p>
          <a:p>
            <a:r>
              <a:rPr lang="fi-FI" dirty="0"/>
              <a:t>Lapsella tulee olla ulkoiluun soveltuva sään mukainen vaatetus.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93" name="Just dance-kerho (pe 14.30-15.30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Eläin- ja luontokerho</a:t>
            </a:r>
            <a:r>
              <a:rPr dirty="0"/>
              <a:t> (</a:t>
            </a:r>
            <a:r>
              <a:rPr lang="fi-FI" dirty="0"/>
              <a:t>ma </a:t>
            </a:r>
            <a:r>
              <a:rPr dirty="0"/>
              <a:t>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94" name="Järjestetään Nanon käytössä olevassa luokkatilassa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fi-FI" dirty="0"/>
              <a:t>Tule tutustumaan eläinten ja luonnon ihmeelliseen maailmaan. </a:t>
            </a:r>
          </a:p>
          <a:p>
            <a:r>
              <a:rPr lang="fi-FI" dirty="0"/>
              <a:t>Kerhossa tutkitaan, ihmetellään ja opitaan yhdessä kaikenlaista mielenkiintoista eläimistä ja luonnonilmiöistä.</a:t>
            </a:r>
          </a:p>
          <a:p>
            <a:r>
              <a:rPr lang="fi-FI" dirty="0"/>
              <a:t>Sisältöjen suunnittelussa kuulemme myös lasten toiveita ja aiheet tulevat olemaan hyvin erilaisia aina dinosauruksista kotipihan eläimiin.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57095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41" name="HaMahelmet ja piirtäminen (Ma 14.45-15.45)"/>
          <p:cNvSpPr txBox="1">
            <a:spLocks noGrp="1"/>
          </p:cNvSpPr>
          <p:nvPr>
            <p:ph type="title"/>
          </p:nvPr>
        </p:nvSpPr>
        <p:spPr>
          <a:xfrm>
            <a:off x="571500" y="730250"/>
            <a:ext cx="11861800" cy="7239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dirty="0"/>
              <a:t> </a:t>
            </a:r>
            <a:r>
              <a:rPr lang="fi-FI" dirty="0"/>
              <a:t>Musiikkikerho</a:t>
            </a:r>
            <a:r>
              <a:rPr dirty="0"/>
              <a:t> (</a:t>
            </a:r>
            <a:r>
              <a:rPr lang="fi-FI" dirty="0"/>
              <a:t>ma </a:t>
            </a:r>
            <a:r>
              <a:rPr dirty="0"/>
              <a:t>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42" name="Kerhossa lapset saavat tehdä hamahelmiä, piirtää sekä värittää.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1"/>
            <a:r>
              <a:rPr lang="fi-FI" dirty="0"/>
              <a:t>Kerho sopii kaikille musiikista, soittamisesta, laulamisesta ja rytmeistä kiinnostuneille lapsille. </a:t>
            </a:r>
          </a:p>
          <a:p>
            <a:pPr lvl="1"/>
            <a:r>
              <a:rPr lang="fi-FI" dirty="0"/>
              <a:t>Musiikkikerhossa kerholainen pääsee tutustumaan eri musiikkityyleihin ja soittimiin ja saa luoda itse musiikkia leikin ja ihmettelyn kautta.</a:t>
            </a:r>
          </a:p>
          <a:p>
            <a:pPr lvl="1"/>
            <a:r>
              <a:rPr lang="fi-FI" dirty="0"/>
              <a:t>Aiempaa kokemusta musiikin harrastamisesta ei tarvitse. Ohjaaja auttaa alkuun kaikissa musiikkikerhon asioissa.</a:t>
            </a:r>
          </a:p>
          <a:p>
            <a:pPr lvl="1"/>
            <a:r>
              <a:rPr lang="fi-FI" dirty="0"/>
              <a:t>Kerholainen tarvitsee mukaan vain kuuntelevat korvat ja innokkaan mielen.</a:t>
            </a:r>
          </a:p>
          <a:p>
            <a:pPr lvl="1"/>
            <a:r>
              <a:rPr lang="fi-FI" dirty="0"/>
              <a:t>Musiikkikerhossa oppii kuuntelemaan musiikkia eri tavoin: tunnistamaan eri soittimia ja eri musiikkityylejä. Kerhossa pääsee myös toteuttamaan omaa musikaalisuuttaan. </a:t>
            </a:r>
          </a:p>
          <a:p>
            <a:pPr lvl="1"/>
            <a:endParaRPr lang="fi-FI"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7" name="1lk oman lelun päivä (ti 14.4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bingokerho</a:t>
            </a:r>
            <a:r>
              <a:rPr dirty="0"/>
              <a:t> (</a:t>
            </a:r>
            <a:r>
              <a:rPr lang="fi-FI" dirty="0"/>
              <a:t>ma </a:t>
            </a:r>
            <a:r>
              <a:rPr dirty="0"/>
              <a:t>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58" name="Lapset saavat tuoda kerhoon yhden oman lelun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Kerho on suunnattu niille, jotka kaipaavat jännitystä iltapäivään.</a:t>
            </a:r>
          </a:p>
          <a:p>
            <a:r>
              <a:rPr lang="fi-FI" dirty="0"/>
              <a:t>Lapsille jaetaan bingokortit ja pelataan yhdessä bingoa. </a:t>
            </a:r>
          </a:p>
          <a:p>
            <a:r>
              <a:rPr lang="fi-FI" dirty="0"/>
              <a:t>Kerhossa lapsi oppii numeroita, odottamaan omaa vuoroaan ja kuuntelemaan kärsivällisesti. Kerho myös ohjaa lapsia kannustamaan kavereita, iloitsemaan toisen voitosta ja ymmärtämään, että aina ei voi voittaa.</a:t>
            </a:r>
          </a:p>
          <a:p>
            <a:pPr marL="0" indent="0">
              <a:buNone/>
            </a:pPr>
            <a:endParaRPr lang="fi-FI" dirty="0"/>
          </a:p>
          <a:p>
            <a:endParaRPr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3" name="Ulkoilu (Ma 14.4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dirty="0" err="1"/>
              <a:t>Ulkoilu</a:t>
            </a:r>
            <a:r>
              <a:rPr dirty="0"/>
              <a:t> (</a:t>
            </a:r>
            <a:r>
              <a:rPr lang="fi-FI" dirty="0"/>
              <a:t>ma</a:t>
            </a:r>
            <a:r>
              <a:rPr dirty="0"/>
              <a:t>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54" name="Ulkoilua koulun pihalla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 Joka päivä lapsilla on mahdollisuus valita myös ulkoilu iltapäivän ajaksi. </a:t>
            </a:r>
          </a:p>
          <a:p>
            <a:r>
              <a:rPr lang="fi-FI" dirty="0"/>
              <a:t>Ulkoilemme koulun piha-alueella.</a:t>
            </a:r>
            <a:endParaRPr dirty="0"/>
          </a:p>
          <a:p>
            <a:r>
              <a:rPr dirty="0" err="1"/>
              <a:t>Lapsella</a:t>
            </a:r>
            <a:r>
              <a:rPr dirty="0"/>
              <a:t> </a:t>
            </a:r>
            <a:r>
              <a:rPr dirty="0" err="1"/>
              <a:t>tulee</a:t>
            </a:r>
            <a:r>
              <a:rPr dirty="0"/>
              <a:t> olla </a:t>
            </a:r>
            <a:r>
              <a:rPr dirty="0" err="1"/>
              <a:t>ulkoiluun</a:t>
            </a:r>
            <a:r>
              <a:rPr dirty="0"/>
              <a:t> </a:t>
            </a:r>
            <a:r>
              <a:rPr dirty="0" err="1"/>
              <a:t>soveltuva</a:t>
            </a:r>
            <a:r>
              <a:rPr dirty="0"/>
              <a:t> </a:t>
            </a:r>
            <a:r>
              <a:rPr dirty="0" err="1"/>
              <a:t>sään</a:t>
            </a:r>
            <a:r>
              <a:rPr dirty="0"/>
              <a:t> </a:t>
            </a:r>
            <a:r>
              <a:rPr dirty="0" err="1"/>
              <a:t>mukainen</a:t>
            </a:r>
            <a:r>
              <a:rPr dirty="0"/>
              <a:t> </a:t>
            </a:r>
            <a:r>
              <a:rPr dirty="0" err="1"/>
              <a:t>vaatetus</a:t>
            </a:r>
            <a:r>
              <a:rPr dirty="0"/>
              <a:t>.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65" name="2lk oman lelun päivä (Ke 14.4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2 </a:t>
            </a:r>
            <a:r>
              <a:rPr dirty="0" err="1"/>
              <a:t>lk</a:t>
            </a:r>
            <a:r>
              <a:rPr dirty="0"/>
              <a:t> </a:t>
            </a:r>
            <a:r>
              <a:rPr lang="fi-FI" dirty="0"/>
              <a:t>leikki- ja lelupäivä</a:t>
            </a:r>
            <a:r>
              <a:rPr dirty="0"/>
              <a:t> (</a:t>
            </a:r>
            <a:r>
              <a:rPr lang="fi-FI" dirty="0"/>
              <a:t>ti</a:t>
            </a:r>
            <a:r>
              <a:rPr dirty="0"/>
              <a:t>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66" name="Lapset saavat tuoda kerhoon yhden oman lelun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Iltapäivän aikana lapsilla on mahdollisuus leikkiä, piirtää ja pelata lautapelejä.</a:t>
            </a:r>
          </a:p>
          <a:p>
            <a:r>
              <a:rPr dirty="0" err="1"/>
              <a:t>Lapset</a:t>
            </a:r>
            <a:r>
              <a:rPr dirty="0"/>
              <a:t> </a:t>
            </a:r>
            <a:r>
              <a:rPr dirty="0" err="1"/>
              <a:t>saavat</a:t>
            </a:r>
            <a:r>
              <a:rPr lang="fi-FI" dirty="0"/>
              <a:t> halutessaan</a:t>
            </a:r>
            <a:r>
              <a:rPr dirty="0"/>
              <a:t> </a:t>
            </a:r>
            <a:r>
              <a:rPr dirty="0" err="1"/>
              <a:t>tuoda</a:t>
            </a:r>
            <a:r>
              <a:rPr lang="fi-FI" dirty="0"/>
              <a:t> </a:t>
            </a:r>
            <a:r>
              <a:rPr dirty="0" err="1"/>
              <a:t>yhden</a:t>
            </a:r>
            <a:r>
              <a:rPr dirty="0"/>
              <a:t> </a:t>
            </a:r>
            <a:r>
              <a:rPr dirty="0" err="1"/>
              <a:t>oman</a:t>
            </a:r>
            <a:r>
              <a:rPr dirty="0"/>
              <a:t> </a:t>
            </a:r>
            <a:r>
              <a:rPr dirty="0" err="1"/>
              <a:t>lelun</a:t>
            </a:r>
            <a:r>
              <a:rPr lang="fi-FI" dirty="0"/>
              <a:t> kerhoon</a:t>
            </a:r>
            <a:r>
              <a:rPr dirty="0"/>
              <a:t>.</a:t>
            </a:r>
          </a:p>
          <a:p>
            <a:r>
              <a:rPr dirty="0" err="1"/>
              <a:t>Kerhoon</a:t>
            </a:r>
            <a:r>
              <a:rPr dirty="0"/>
              <a:t> </a:t>
            </a:r>
            <a:r>
              <a:rPr dirty="0" err="1"/>
              <a:t>tuotu</a:t>
            </a:r>
            <a:r>
              <a:rPr dirty="0"/>
              <a:t> </a:t>
            </a:r>
            <a:r>
              <a:rPr dirty="0" err="1"/>
              <a:t>lelu</a:t>
            </a:r>
            <a:r>
              <a:rPr dirty="0"/>
              <a:t> on </a:t>
            </a:r>
            <a:r>
              <a:rPr dirty="0" err="1"/>
              <a:t>vanhempien</a:t>
            </a:r>
            <a:r>
              <a:rPr dirty="0"/>
              <a:t> </a:t>
            </a:r>
            <a:r>
              <a:rPr dirty="0" err="1"/>
              <a:t>vastuulla</a:t>
            </a:r>
            <a:r>
              <a:rPr dirty="0"/>
              <a:t>.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45" name="Lautapelikerho (Ma 14.4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Liikuntaleikit</a:t>
            </a:r>
            <a:r>
              <a:rPr dirty="0"/>
              <a:t> (</a:t>
            </a:r>
            <a:r>
              <a:rPr lang="fi-FI" dirty="0"/>
              <a:t>ke</a:t>
            </a:r>
            <a:r>
              <a:rPr dirty="0"/>
              <a:t>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46" name="Kerhossa lapset saavat pelata erilaisia kerhon lautapelejä ohjaajan tai kavereiden kanssa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Kerhossa lapset pääsevät liikkumaan monipuolisesti leikkien, temppuilen ja erilaisia liikuntataitoja harjoitellen.</a:t>
            </a:r>
          </a:p>
          <a:p>
            <a:r>
              <a:rPr lang="fi-FI" dirty="0"/>
              <a:t>Yhdessä tekeminen, onnistumisen ilo ja hauskanpito ovat tärkeässä roolissa.</a:t>
            </a:r>
          </a:p>
          <a:p>
            <a:r>
              <a:rPr lang="fi-FI" dirty="0"/>
              <a:t>Lapsella on hyvä olla juomapullo mukana.</a:t>
            </a:r>
          </a:p>
          <a:p>
            <a:r>
              <a:rPr lang="fi-FI" dirty="0"/>
              <a:t>Kerho järjestetään liikuntasalissa ja luvassa on liikunnan iloa, vauhtia ja paljon hymyjä!</a:t>
            </a:r>
          </a:p>
          <a:p>
            <a:endParaRPr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93" name="Just dance-kerho (pe 14.30-15.30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luku- ja piirtämiskerho</a:t>
            </a:r>
            <a:r>
              <a:rPr dirty="0"/>
              <a:t> (</a:t>
            </a:r>
            <a:r>
              <a:rPr lang="fi-FI" dirty="0"/>
              <a:t>KE</a:t>
            </a:r>
            <a:r>
              <a:rPr dirty="0"/>
              <a:t>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94" name="Järjestetään Nanon käytössä olevassa luokkatilassa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fi-FI" dirty="0"/>
              <a:t>Kerho on suunnattu kaikille, jotka kaipaavat rauhoittavan hengähdystauon koulupäivän jälkeen.</a:t>
            </a:r>
          </a:p>
          <a:p>
            <a:r>
              <a:rPr lang="fi-FI" dirty="0"/>
              <a:t>Kerhossa hiljennymme ja rauhoitumme yhdessä.</a:t>
            </a:r>
          </a:p>
          <a:p>
            <a:r>
              <a:rPr lang="fi-FI" dirty="0"/>
              <a:t>Ohjaaja lukee lapsille ääneen jännittäviä ja kivoja lasten valitsemia tarinoita samalla, kun lapset piirtävät ja värittävät.</a:t>
            </a:r>
          </a:p>
          <a:p>
            <a:r>
              <a:rPr lang="fi-FI" dirty="0"/>
              <a:t>Kerho kehittää kuuntelemista, keskittymistä ja mielikuvitusta.</a:t>
            </a:r>
          </a:p>
          <a:p>
            <a:pPr marL="0" indent="0">
              <a:buNone/>
            </a:pPr>
            <a:endParaRPr lang="fi-FI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0158409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3" name="Ulkoilu (Ma 14.4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askartelukerho</a:t>
            </a:r>
            <a:r>
              <a:rPr dirty="0"/>
              <a:t> (</a:t>
            </a:r>
            <a:r>
              <a:rPr lang="fi-FI" dirty="0"/>
              <a:t>ke </a:t>
            </a:r>
            <a:r>
              <a:rPr dirty="0"/>
              <a:t>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54" name="Ulkoilua koulun pihalla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92500"/>
          </a:bodyPr>
          <a:lstStyle/>
          <a:p>
            <a:r>
              <a:rPr lang="fi-FI" dirty="0"/>
              <a:t>Kerho sopii kaikille askartelemisesta kiinnostuneille ja nauttiville lapsille.</a:t>
            </a:r>
          </a:p>
          <a:p>
            <a:r>
              <a:rPr lang="fi-FI" dirty="0"/>
              <a:t>Askartelukerhossa askarrellaan ohjaajan johdolla erilaisia lapsille sopivia askarteluja vuodenaikojen ja juhlapyhien mukaan.</a:t>
            </a:r>
          </a:p>
          <a:p>
            <a:r>
              <a:rPr lang="fi-FI" dirty="0"/>
              <a:t>Päävälineinä askartelukerhossa ovat kynät, sakset ja liima.</a:t>
            </a:r>
          </a:p>
          <a:p>
            <a:r>
              <a:rPr lang="fi-FI" dirty="0"/>
              <a:t>Teemme kerhossa sekä omia että koko askartelukerhon yhteisiä teoksia.</a:t>
            </a:r>
          </a:p>
          <a:p>
            <a:r>
              <a:rPr lang="fi-FI" dirty="0"/>
              <a:t>Tärkeintä kerhossa on päästä kokeilemaan erilaisia tekniikoita ja materiaaleja sekä pitää hauskaa askartelun parissa.</a:t>
            </a:r>
          </a:p>
          <a:p>
            <a:r>
              <a:rPr lang="fi-FI" dirty="0"/>
              <a:t>Askartelukerhossa oppii sorminäppäryyttä ja sommittelua. Kerhossa lapsi pääsee toteuttamaan luovuuttaan. </a:t>
            </a:r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68811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New_Template9">
  <a:themeElements>
    <a:clrScheme name="New_Template9">
      <a:dk1>
        <a:srgbClr val="5C5C5C"/>
      </a:dk1>
      <a:lt1>
        <a:srgbClr val="FFFFFF"/>
      </a:lt1>
      <a:dk2>
        <a:srgbClr val="5C5C5C"/>
      </a:dk2>
      <a:lt2>
        <a:srgbClr val="CBCBCB"/>
      </a:lt2>
      <a:accent1>
        <a:srgbClr val="80989C"/>
      </a:accent1>
      <a:accent2>
        <a:srgbClr val="A8AB65"/>
      </a:accent2>
      <a:accent3>
        <a:srgbClr val="CBAC69"/>
      </a:accent3>
      <a:accent4>
        <a:srgbClr val="CF7330"/>
      </a:accent4>
      <a:accent5>
        <a:srgbClr val="B44C34"/>
      </a:accent5>
      <a:accent6>
        <a:srgbClr val="8C869B"/>
      </a:accent6>
      <a:hlink>
        <a:srgbClr val="0000FF"/>
      </a:hlink>
      <a:folHlink>
        <a:srgbClr val="FF00FF"/>
      </a:folHlink>
    </a:clrScheme>
    <a:fontScheme name="New_Template9">
      <a:majorFont>
        <a:latin typeface="DIN Condensed Bold"/>
        <a:ea typeface="DIN Condensed Bold"/>
        <a:cs typeface="DIN Condensed Bold"/>
      </a:majorFont>
      <a:minorFont>
        <a:latin typeface="DIN Condensed Bold"/>
        <a:ea typeface="DIN Condensed Bold"/>
        <a:cs typeface="DIN Condensed Bold"/>
      </a:minorFont>
    </a:fontScheme>
    <a:fmtScheme name="New_Templat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522454"/>
            <a:satOff val="1153"/>
            <a:lumOff val="13444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DIN Alternate Bold"/>
            <a:ea typeface="DIN Alternate Bold"/>
            <a:cs typeface="DIN Alternate Bold"/>
            <a:sym typeface="DIN Alternat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47676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1400"/>
          </a:spcBef>
          <a:spcAft>
            <a:spcPts val="0"/>
          </a:spcAft>
          <a:buClrTx/>
          <a:buSzTx/>
          <a:buFontTx/>
          <a:buNone/>
          <a:tabLst/>
          <a:defRPr kumimoji="0" sz="2800" b="0" i="1" u="none" strike="noStrike" cap="none" spc="28" normalizeH="0" baseline="0">
            <a:ln>
              <a:noFill/>
            </a:ln>
            <a:solidFill>
              <a:srgbClr val="5C5C5C"/>
            </a:solidFill>
            <a:effectLst/>
            <a:uFillTx/>
            <a:latin typeface="Iowan Old Style Roman"/>
            <a:ea typeface="Iowan Old Style Roman"/>
            <a:cs typeface="Iowan Old Style Roman"/>
            <a:sym typeface="Iowan Old Style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9">
  <a:themeElements>
    <a:clrScheme name="New_Template9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80989C"/>
      </a:accent1>
      <a:accent2>
        <a:srgbClr val="A8AB65"/>
      </a:accent2>
      <a:accent3>
        <a:srgbClr val="CBAC69"/>
      </a:accent3>
      <a:accent4>
        <a:srgbClr val="CF7330"/>
      </a:accent4>
      <a:accent5>
        <a:srgbClr val="B44C34"/>
      </a:accent5>
      <a:accent6>
        <a:srgbClr val="8C869B"/>
      </a:accent6>
      <a:hlink>
        <a:srgbClr val="0000FF"/>
      </a:hlink>
      <a:folHlink>
        <a:srgbClr val="FF00FF"/>
      </a:folHlink>
    </a:clrScheme>
    <a:fontScheme name="New_Template9">
      <a:majorFont>
        <a:latin typeface="DIN Condensed Bold"/>
        <a:ea typeface="DIN Condensed Bold"/>
        <a:cs typeface="DIN Condensed Bold"/>
      </a:majorFont>
      <a:minorFont>
        <a:latin typeface="DIN Condensed Bold"/>
        <a:ea typeface="DIN Condensed Bold"/>
        <a:cs typeface="DIN Condensed Bold"/>
      </a:minorFont>
    </a:fontScheme>
    <a:fmtScheme name="New_Templat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522454"/>
            <a:satOff val="1153"/>
            <a:lumOff val="13444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DIN Alternate Bold"/>
            <a:ea typeface="DIN Alternate Bold"/>
            <a:cs typeface="DIN Alternate Bold"/>
            <a:sym typeface="DIN Alternat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47676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1400"/>
          </a:spcBef>
          <a:spcAft>
            <a:spcPts val="0"/>
          </a:spcAft>
          <a:buClrTx/>
          <a:buSzTx/>
          <a:buFontTx/>
          <a:buNone/>
          <a:tabLst/>
          <a:defRPr kumimoji="0" sz="2800" b="0" i="1" u="none" strike="noStrike" cap="none" spc="28" normalizeH="0" baseline="0">
            <a:ln>
              <a:noFill/>
            </a:ln>
            <a:solidFill>
              <a:srgbClr val="5C5C5C"/>
            </a:solidFill>
            <a:effectLst/>
            <a:uFillTx/>
            <a:latin typeface="Iowan Old Style Roman"/>
            <a:ea typeface="Iowan Old Style Roman"/>
            <a:cs typeface="Iowan Old Style Roman"/>
            <a:sym typeface="Iowan Old Style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6170</TotalTime>
  <Words>851</Words>
  <Application>Microsoft Macintosh PowerPoint</Application>
  <PresentationFormat>Mukautettu</PresentationFormat>
  <Paragraphs>84</Paragraphs>
  <Slides>15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21" baseType="lpstr">
      <vt:lpstr>Iowan Old Style Roman</vt:lpstr>
      <vt:lpstr>Zapf Dingbats</vt:lpstr>
      <vt:lpstr>DIN Alternate Bold</vt:lpstr>
      <vt:lpstr>DIN Condensed Bold</vt:lpstr>
      <vt:lpstr>Helvetica Neue</vt:lpstr>
      <vt:lpstr>New_Template9</vt:lpstr>
      <vt:lpstr>Harrastekerhot syksyllä 2026</vt:lpstr>
      <vt:lpstr>Eläin- ja luontokerho (ma 15.00-15.50)</vt:lpstr>
      <vt:lpstr> Musiikkikerho (ma 15.00-15.50)</vt:lpstr>
      <vt:lpstr>bingokerho (ma 15.00-15.50)</vt:lpstr>
      <vt:lpstr>Ulkoilu (ma 15.00-15.50)</vt:lpstr>
      <vt:lpstr>2 lk leikki- ja lelupäivä (ti 15.00-15.50)</vt:lpstr>
      <vt:lpstr>Liikuntaleikit (ke 15.00-15.50)</vt:lpstr>
      <vt:lpstr>luku- ja piirtämiskerho (KE 15.00-15.50)</vt:lpstr>
      <vt:lpstr>askartelukerho (ke 15.00-15.50)</vt:lpstr>
      <vt:lpstr>Ulkoilu (Ke 15.00-15.50)</vt:lpstr>
      <vt:lpstr>2 lk retkipäivä (to 14.30-15.45)</vt:lpstr>
      <vt:lpstr>hamahelmikerho (pe 15.00-15.50)</vt:lpstr>
      <vt:lpstr>Lautapelikerho (pe 15.00-15.50)</vt:lpstr>
      <vt:lpstr>jalkapallokerho (pe 15.00-15.50)</vt:lpstr>
      <vt:lpstr>Ulkoilu (Pe 15.00-15.50)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Harrastetoiminnan kerhot keväällä 2023</dc:title>
  <cp:lastModifiedBy>Riia Luoma</cp:lastModifiedBy>
  <cp:revision>43</cp:revision>
  <dcterms:modified xsi:type="dcterms:W3CDTF">2026-08-28T11:52:02Z</dcterms:modified>
</cp:coreProperties>
</file>