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7559675" cy="10691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1411576C-56EF-B08D-FA5B-D3713E21471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i-FI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2CDB7CC-C3F2-F706-CABB-B4C0B99D7379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i-FI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508BA29-AFE6-8FD8-430C-3E076012472E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i-FI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8FE475F-4589-33AC-69A7-2583CDD7437C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BFC00B1A-35A4-824C-BAA1-FAC4B05BCFA5}" type="slidenum">
              <a:t>‹#›</a:t>
            </a:fld>
            <a:endParaRPr lang="fi-FI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30590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CA2BAE0-9C44-A08B-B75C-E0103D8AA3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F628E0AE-647A-963E-16A6-8AACAB3AFB8E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fi-FI"/>
          </a:p>
        </p:txBody>
      </p:sp>
      <p:sp>
        <p:nvSpPr>
          <p:cNvPr id="4" name="Ylätunnisteen paikkamerkki 3">
            <a:extLst>
              <a:ext uri="{FF2B5EF4-FFF2-40B4-BE49-F238E27FC236}">
                <a16:creationId xmlns:a16="http://schemas.microsoft.com/office/drawing/2014/main" id="{E5915F1B-908D-B6E4-2042-3C0A956FDE91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fi-FI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582CE75-B59D-0292-264E-91229B188A4A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fi-FI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BEADD20-EC09-BDAC-9C1D-67B8DFFD5316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fi-FI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357ED46-37C0-485F-5C55-3F396C4178B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fi-FI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7AD140-5DE7-FA4B-BF99-4F564310F438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491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fi-FI" sz="2000" b="0" i="0" u="none" strike="noStrike" kern="1200">
        <a:ln>
          <a:noFill/>
        </a:ln>
        <a:latin typeface="Arial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0B90E6E-4FD0-8DFF-71CE-7D301D0E61C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FD846BC-6768-BF4C-83F4-237B7F403642}" type="slidenum">
              <a:t>1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590731B-85D2-EF80-DB2F-6398DF93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D9AB373-C152-1B5F-1A6C-BD7DA31667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AD8BFB9-DF3B-6245-0C31-D88ECD2D5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A5AFB08-A17B-6445-A604-46D04B40B55D}" type="slidenum">
              <a:t>10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992403D-AF6D-1952-278E-B8A68CF411C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DE6FD08-D134-BD25-8241-382FDDEEDB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109CE41-FB24-6CF6-C438-9C489D0236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AD15E25-B34E-9C49-8D9F-B915E0953C04}" type="slidenum">
              <a:t>11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1336D7C-94D7-4C5F-492D-51E045714A1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A5C53722-D2CF-B00E-138F-D48259E324D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5E0AF5-C934-3405-2996-C00E25DFB1A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1C76686-4729-C941-87B5-33FEC697FC21}" type="slidenum">
              <a:t>12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33FBEC3-056F-24D3-EF27-BF90CDE12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773DDF1-227D-7586-6041-BEEDB2FB96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BBEF91D-759A-84EE-AF9F-21A66396898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F10E954-EAA1-2049-90B0-7D7459663771}" type="slidenum">
              <a:t>13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6689BF2-8FEA-A7AF-9D72-779ED71187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BD51EE5-BB59-EA8B-47A4-5593D28F72F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5B7B4FC-7CFC-886D-B2CD-2738FF39F5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3B3D348-8E12-344F-AC31-172D790236EB}" type="slidenum">
              <a:t>14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F4F849E-204A-9D37-E255-7C19122EDD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E4E7D314-458E-7C36-8FFE-176C5551AF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9DE9569-3665-992B-A3F0-3CED29ABBF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BC234DE-7089-4943-8D6C-B26D1C3FC87B}" type="slidenum">
              <a:t>15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E7AA449-84C3-169B-7768-07A9F95B2CB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D717701-B450-7E7B-5701-428FE04A4E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83DAEB7-A1FD-3FE3-8BC1-D547A9C72DF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6E7988C-B754-174E-92CB-C41D52A4338F}" type="slidenum">
              <a:t>2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0370E16-9F1A-045A-D9F2-9A4839177A5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E5FCE25-C656-9ADF-CD89-D75BC43F08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5899F06-FA8E-A9F8-D693-7557E9C612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AB0B6D1-6782-DE47-B696-E0654D799D07}" type="slidenum">
              <a:t>3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95B6CA9-ACEE-34D6-3EA6-65DC10ECFB1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A6BD7F9-5DFC-474A-886E-8352F2CD9C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EA7695E-60F1-C98D-FCB9-2AF5BA3F735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6E8CCFC-0B0D-FB4C-A884-87F60892CED0}" type="slidenum">
              <a:t>4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25FB5CC-7E75-24F1-481D-542ACA9844A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30EF1CF-F7B1-E6EF-2998-1D6F3BE8E3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FE9041F-F2DC-792C-EAF7-FEF660EF5E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C5D4BA5-3785-7D43-8752-33537D1FB696}" type="slidenum">
              <a:t>5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AA9AF31-1512-F2C9-E4CB-FCB5E0420B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628A67C-7060-A608-63BF-460F90137E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59A2C4-ADFD-9043-DD2F-B672FEC9804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5209E64-C864-CA4D-B984-44FFA37B41EA}" type="slidenum">
              <a:t>6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6833E30-3E4E-83E2-FFDD-55AC2191A5C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E4C0D12A-42A1-AC9B-5DEE-31AE7318193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B776DED-E81C-35A2-8D16-9BEA8C2D13C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99DE514-9F99-EE4E-AC43-83CE0AD04D0C}" type="slidenum">
              <a:t>7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B058A24-B657-917B-4E62-4E6BCA414C9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A264F6E5-192F-C3AA-F1E0-0F7972AFF4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9B3DA19-BF85-7386-7F7E-BB930A3810E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17BF885-9973-6C43-904E-24D8AAAC0A1C}" type="slidenum">
              <a:t>8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1E76861-F0DD-D714-87AD-C4D7B55CB2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121D7FCE-A350-E30B-34A9-0691B376DD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F689C8D-F237-7F2D-F3FF-1A9C31A09AF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B673FFC-100F-5A48-9A65-8BAD52588E00}" type="slidenum">
              <a:t>9</a:t>
            </a:fld>
            <a:endParaRPr lang="fi-FI"/>
          </a:p>
        </p:txBody>
      </p:sp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17B58B0-4B80-6CD7-88AD-062979563C2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D713FE5-2E86-E7C4-C430-C8A1AB12949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F405E2-B2F1-4BF0-366D-65CDFC284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81C34E7-050A-7275-E8E5-7D7F2142C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41DE6A-10AB-9955-2388-560B1C63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5A84EFC-96CA-3636-6E6E-858E7E38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9C5EE99-D859-7B0D-E996-9A659D412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1B7C60-2C56-624E-914C-E370E7622F38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4063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E8A25C-6E07-FBCC-FD32-50C012708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4577C5B-54D6-1A8C-C97D-86E821BE3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32FC9E9-A9AB-F767-90C7-359A22AEB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7C731F5-2C30-8306-9D7A-0943DDB9A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A9DBA9-9353-6A95-ECBD-AE2CBCA76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EB78F8-C63D-C344-B975-827EA6B0BB0B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7229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49E4174-264F-8CE0-80FD-303C68727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9AA1284-8287-1244-9791-CE4BCF583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66AFF9B-3ACA-558B-3FB0-786D954D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08AC36D-1BF1-AAAB-E9C7-4B24160C7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AB0A5AD-A0A0-C8D0-8171-9A47E9E08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A88D32-CCFD-8040-A5D5-7C1F2762F7F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102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439CFF-40E5-E057-EF93-1385815F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C13EBC-A9E2-886C-FD8F-986D7785D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27148A-EC48-2462-1C97-33BFBD352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E5E8F99-AB89-B0E7-4624-A515529B9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B92FF85-216C-DD0E-1DB1-7FA055FEC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C70F2F-2470-D643-9FCF-4E08558E6AD5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4556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2F8F83-A374-62D3-83D6-17608FCB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3C22EA5-D86A-0FCA-DB75-76D321BC3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9D7EF0A-84BC-12DA-4A69-D324FFA7A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A3DAE8-F11F-7D48-C1A2-E44B2C36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B42398-A9D6-2066-1B40-D124A211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1BB72C-5382-8343-8C02-D2D3833548F1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441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20B6E9-67CD-5B50-E98D-A6C03AEA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874022-5677-5E65-418B-C74BA99967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C862180-A4BB-B26E-A3AA-887B0E52F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5B28F3A-12D5-FDA5-E58E-CBE53A15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88370B-E108-7762-20EA-89A898F8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8F1E82C-B73F-7ED6-F2D1-0764D29D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F7A54A7-CD03-2B48-BA16-FBB60378220A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045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D606E1-EC8D-3210-92B0-52504562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8024B4F-965E-DFFD-7602-9BDE54C36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0FA879C-CF5C-48E9-8CE0-EFF0B50D2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DBD465F-2D23-50FB-A189-EEF4599DE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5FFD4D8-EE9A-43BE-181D-73423CC52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14E01FF-7204-D8C9-D1CB-8E6E246FB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39219E6-5D48-17D5-A219-3D43ADC77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D5B4689-F3FA-04E5-DD8E-DE385DEA8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D9273D-E8E9-7B44-A438-533E612DD5DD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510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DA5D27-B1BF-75EF-35B0-A785E5D1E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CF0FA30-DF73-796F-F425-B38E7EF35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FA04C7C-4659-1D3A-046E-638FACC4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B4BF7CA-C68A-AA49-651B-73C33507C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E65C19-B920-0841-9C9A-792DF0EA4EFB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9301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9E167D5-FD67-CBF0-2796-733EE39E1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F5238B7-421B-153F-D638-5414449E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C2A6AA8-3586-8D57-C4B8-C7E71A6D9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35F5CC7-FD17-0348-B604-014BFE6206CC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265136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D7019F-A63A-4988-15BE-D2320FB60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CD68D23-E588-031E-0BA1-0784B4A48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72E5921-BFC7-390A-ECD1-A4413138E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E2C9021-800C-79A6-4E12-53C76B740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27EFF4D-5273-CF92-F9D3-EA2395A9F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95B1375-58F3-B350-3896-95984DD97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5188747-CE95-434D-A23D-B44E386BEF54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4668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E24798-8CAA-1A04-62F0-B9F7E95B5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4909E41-4CFD-D95E-D88D-F11C3A9CF2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3C89D0A-3CF5-8FBE-3008-C90E6329C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730B488-9566-7FE4-74C1-6D25C24D7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82FA618-A202-EC48-BA5B-A7C328EFEE31}" type="datetime1">
              <a:rPr lang="fi-FI" smtClean="0"/>
              <a:pPr lvl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9646DFD-70E3-F731-DAF7-881E36892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0E05EE8-3762-7D64-4335-0866AC91A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E9AB42-312A-5B45-8E9F-7F9EE8AC5CBA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2940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86E334-8E72-FCB2-3B67-E71656505D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>
            <a:noAutofit/>
          </a:bodyPr>
          <a:lstStyle/>
          <a:p>
            <a:pPr lvl="0"/>
            <a:r>
              <a:rPr lang="fi-FI"/>
              <a:t>Muokkaa otsikon tekstimuotoa napsauttamallaMuokkaa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EE13E6-FAB3-4C30-1745-7A19113E34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>
            <a:noAutofit/>
          </a:bodyPr>
          <a:lstStyle/>
          <a:p>
            <a:pPr lvl="0"/>
            <a:r>
              <a:rPr lang="fi-FI"/>
              <a:t>Muokkaa jäsennyksen tekstimuotoa napsauttamalla</a:t>
            </a:r>
          </a:p>
          <a:p>
            <a:pPr lvl="1"/>
            <a:r>
              <a:rPr lang="fi-FI"/>
              <a:t>Toinen jäsennystaso</a:t>
            </a:r>
          </a:p>
          <a:p>
            <a:pPr lvl="2"/>
            <a:r>
              <a:rPr lang="fi-FI"/>
              <a:t>Kolmas jäsennystaso</a:t>
            </a:r>
          </a:p>
          <a:p>
            <a:pPr lvl="3"/>
            <a:r>
              <a:rPr lang="fi-FI"/>
              <a:t>Neljäs jäsennystaso</a:t>
            </a:r>
          </a:p>
          <a:p>
            <a:pPr lvl="4"/>
            <a:r>
              <a:rPr lang="fi-FI"/>
              <a:t>Viides jäsennystaso</a:t>
            </a:r>
          </a:p>
          <a:p>
            <a:pPr lvl="5"/>
            <a:r>
              <a:rPr lang="fi-FI"/>
              <a:t>Kuudes jäsennystaso</a:t>
            </a:r>
          </a:p>
          <a:p>
            <a:pPr lvl="6"/>
            <a:r>
              <a:rPr lang="fi-FI"/>
              <a:t>Seitsemäs jäsennystaso</a:t>
            </a:r>
          </a:p>
          <a:p>
            <a:pPr lvl="7"/>
            <a:r>
              <a:rPr lang="fi-FI"/>
              <a:t>Kahdeksas jäsennystaso</a:t>
            </a:r>
          </a:p>
          <a:p>
            <a:pPr lvl="0"/>
            <a:r>
              <a:rPr lang="fi-FI"/>
              <a:t>Yhdeksäs jäsennystasoMuokkaa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FABB6C-FECD-E194-EB6D-5C2DF680718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0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i-FI" sz="1800" b="0" i="0" u="none" strike="noStrike" kern="1200" spc="0">
                <a:solidFill>
                  <a:srgbClr val="000000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882FA618-A202-EC48-BA5B-A7C328EFEE31}" type="datetime1">
              <a:rPr lang="fi-FI"/>
              <a:pPr lvl="0"/>
              <a:t>2026/8/28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8B38CE7-27D6-4EC2-AEB7-59AD7289D8D7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479" y="6356520"/>
            <a:ext cx="41144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lvl1pPr lvl="0" rtl="0" hangingPunct="0">
              <a:buNone/>
              <a:tabLst/>
              <a:defRPr lang="fi-FI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57CCB1-7B70-82B9-B107-3C56F09809C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4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i-FI" sz="1800" b="0" i="0" u="none" strike="noStrike" kern="1200" spc="0">
                <a:solidFill>
                  <a:srgbClr val="000000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D4B228D-1D22-3447-BB03-3D8CA8B22EB9}" type="slidenum"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lvl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i-FI" sz="4400" b="0" i="0" u="none" strike="noStrike" kern="1200" spc="0">
          <a:ln>
            <a:noFill/>
          </a:ln>
          <a:solidFill>
            <a:srgbClr val="000000"/>
          </a:solidFill>
          <a:latin typeface="Calibri Light" pitchFamily="18"/>
          <a:ea typeface="Microsoft YaHei" pitchFamily="2"/>
          <a:cs typeface="Arial" pitchFamily="2"/>
        </a:defRPr>
      </a:lvl1pPr>
    </p:titleStyle>
    <p:bodyStyle>
      <a:lvl1pPr lvl="0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1pPr>
      <a:lvl2pPr lvl="1" algn="l" rtl="0" hangingPunct="1">
        <a:lnSpc>
          <a:spcPct val="90000"/>
        </a:lnSpc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2pPr>
      <a:lvl3pPr lvl="2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3pPr>
      <a:lvl4pPr lvl="3" algn="l" rtl="0" hangingPunct="1">
        <a:lnSpc>
          <a:spcPct val="90000"/>
        </a:lnSpc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4pPr>
      <a:lvl5pPr lvl="4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5pPr>
      <a:lvl6pPr lvl="5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6pPr>
      <a:lvl7pPr lvl="6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7pPr>
      <a:lvl8pPr lvl="7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8pPr>
      <a:lvl9pPr marL="0" marR="0" lvl="0" indent="0" algn="l" rtl="0" hangingPunct="1">
        <a:lnSpc>
          <a:spcPct val="90000"/>
        </a:lnSpc>
        <a:spcBef>
          <a:spcPts val="1001"/>
        </a:spcBef>
        <a:spcAft>
          <a:spcPts val="1417"/>
        </a:spcAft>
        <a:buSzPct val="45000"/>
        <a:buFont typeface="Arial" pitchFamily="32"/>
        <a:buChar char="•"/>
        <a:tabLst/>
        <a:defRPr lang="fi-FI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iirustuskerho ma klo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A04737-5885-6619-03E2-5CD81DABB1E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Liikkakerho ma klo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FC153F-F8FD-A3F2-7EF6-3BAD909871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None/>
            </a:pPr>
            <a:r>
              <a:rPr lang="fi-FI">
                <a:latin typeface="Calibri Light" pitchFamily="34"/>
              </a:rPr>
              <a:t>-Kerhossa leikimme liikuntaleikkejä ja tutustumme erilaisiin liikuntalajeihin. Lapset pääsevät liikkumaan paljon hauskalla tavalla erilaisten leikkien ja lajien parissa.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-Kerhossa on paljon juoksuleikkejä , mutta myös rauhallisempiakin leikkejä ja lajeja harrastetaan.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-Kerho toteutetaan liikuntasalissa ja mahdollisesti välillä myös ulkona.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-Lapsella on hyvä olla mukana liikuntaan sopivat vaatteet sekä juomapullo</a:t>
            </a:r>
            <a:r>
              <a:rPr lang="fi-FI" sz="1200">
                <a:latin typeface="ff0" pitchFamily="18"/>
              </a:rPr>
              <a:t>.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-Kerho alkaa maanantaina 7.9.26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Ulkoilu to klo. 15.00-16.00 koulun pih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F769F6-2ED2-CAC9-5796-9812A00118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Ulkoilu ke klo. 14.30-15.45 koulun pihalla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1C3342C0-1927-6928-37B0-18A74010C2AF}"/>
              </a:ext>
            </a:extLst>
          </p:cNvPr>
          <p:cNvSpPr txBox="1"/>
          <p:nvPr/>
        </p:nvSpPr>
        <p:spPr>
          <a:xfrm>
            <a:off x="852480" y="1872000"/>
            <a:ext cx="10452600" cy="237348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-Joka päivä lapsella on mahdollisuus valita myös ulkoilu iltapäivän ajaksi.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-Ulkoilemme koulun piha-alueella.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-Ulkoilijalla tulee olla säänmukainen ulkoiluvarustus</a:t>
            </a: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Arial" pitchFamily="2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tkipäivä ti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987B4A-9057-0AAF-E44B-A9484725E86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Retkipäivä to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C3AA8C-2F6B-0463-D61E-89F6C0FCBEB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-Koko kerhoryhmän tekee jokaisena torstaina retken koulun lähiympäristöön.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-Palaamme retkeltä koululle klo 15.45 mennessä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-Lapsilla tulee olla mukana säänmukainen ulkoiluvarustus</a:t>
            </a:r>
            <a:r>
              <a:rPr lang="fi-FI"/>
              <a:t>.</a:t>
            </a:r>
          </a:p>
          <a:p>
            <a:pPr lvl="0">
              <a:spcBef>
                <a:spcPts val="1001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talia kerho to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B6C7B3-DF2D-CA6F-3055-BFDF6D76B0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Italian kerho pe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4A4FA4-6318-C8E0-18BC-8364BE6154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-Italian kerho on kevyttä kielisuihkuttelua, jossa lapsi pääsee kuulemaan ja toistamaan italian kielen alkeita leikin ja tarinoiden kautta.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-Lapset tutustuvat kieleen pienten tehtävien ja kerronnan kautta.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alkaa perjantaina 11.9.26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Kokkikerho p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530655-1843-BB53-3E18-F5B71D9B0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Musakerho pe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BAED16-79F9-EA1F-5F81-F8114FA380C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tutustutaan musiikin maailmaan.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pidämme musiikkivisoja, levyraateja sekä katsomme musiikkiohjelmia ja tutustumme erilaisiin soittimiin.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pidämme myös yhteisiä lauluhetkiä.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alkaa perjantaina 11.9.26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621AF9-C86B-9449-2123-2EF276B00D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lIns="0" tIns="0" rIns="0" bIns="0" anchor="ctr"/>
          <a:lstStyle/>
          <a:p>
            <a:pPr lvl="0"/>
            <a:r>
              <a:rPr lang="fi-FI"/>
              <a:t>Temppukerho Pe klo. 14.30-15.45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7363688-F740-9E75-CB3A-740B5E3583C7}"/>
              </a:ext>
            </a:extLst>
          </p:cNvPr>
          <p:cNvSpPr txBox="1"/>
          <p:nvPr/>
        </p:nvSpPr>
        <p:spPr>
          <a:xfrm>
            <a:off x="948240" y="2177280"/>
            <a:ext cx="9923760" cy="33667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-Kerhossa harrastamme liikkumista voimistellen, tanssien ja leikkien sekä teemme erilaisia temppuratoja.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-Kerhon lopussa pidämme yhteisen rentoutumishetken.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-Kerho toteutetaan liikuntasalissa.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-Lapsella on hyvä olla mukana sisäliikuntavarusteet sekä juomapullo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-Toiminta alkaa perjantaina 11.9.25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360F25-7D30-2CAD-9B2A-BCEB1354AE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lIns="0" tIns="0" rIns="0" bIns="0" anchor="ctr"/>
          <a:lstStyle/>
          <a:p>
            <a:pPr lvl="0"/>
            <a:r>
              <a:rPr lang="fi-FI"/>
              <a:t>Ulkoilu pe klo. 14.30-15.45 koulun pihalla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E119D38-E6FF-5E64-085E-95FFE2BA18CD}"/>
              </a:ext>
            </a:extLst>
          </p:cNvPr>
          <p:cNvSpPr txBox="1"/>
          <p:nvPr/>
        </p:nvSpPr>
        <p:spPr>
          <a:xfrm>
            <a:off x="792000" y="2148840"/>
            <a:ext cx="10452600" cy="1667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-Joka päivä lapsella on mahdollisuus valita myös ulkoilu iltapäivän ajaksi.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-Ulkoilemme koulun piha-alueella.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-Ulkoilijalla tulee olla säänmukainen ulkoiluvarustus</a:t>
            </a: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Arial" pitchFamily="2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edekerho ma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2D0850-E053-70E4-6771-DF8B1216DFA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>
                <a:latin typeface="Calibri Light" pitchFamily="34"/>
              </a:rPr>
              <a:t>Taide- ja Askartelukerho Ma klo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4E8917-029D-2C6B-AB43-D9454D7E5B6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-Askartelu- ja taidekerhossa piirretään, maalataan, harjoitellaan käsien ja silmien yhteistyötä. Käytämme paljon erilaisia materiaaleja, joista teemme askarteluja ja taidetöitä lasten kanssa.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-Kerhon sisällöissä huomioimme vuodenajat ja kaikki kausijuhlat esim. pääsiäinen, äitienpäivä, vappu jne.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-Lapset voivat myös esittää toiveita kerhokertojen sisällöistä. Kerhossa pidetään kivaa ja luodaan omaa taidetta.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-Lapsella olisi hyvä olla askarteluun ja maalaamiseen soveltuvat vaatteet.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alkaa maanantaina 7.9.26</a:t>
            </a:r>
          </a:p>
          <a:p>
            <a:pPr lvl="0">
              <a:spcBef>
                <a:spcPts val="1001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39F946-D228-1A7B-CEF7-23775A1450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Ulkoilu Ma klo. 14.30-15.45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37697C-9BFD-0A2F-A206-991DAC2E27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-Joka päivä lapsella on mahdollisuus valita myös ulkoilu iltapäivän ajaksi.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-Ulkoilemme koulun piha-alueella.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-Ulkoilijalla tulee olla säänmukainen ulkoiluvarustus</a:t>
            </a:r>
            <a:r>
              <a:rPr lang="fi-FI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anskan kerho k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8F26F2-87BC-F210-53E9-B5A2D64FFC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Ranskan kerho Ti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B90466-03B6-61D8-CF0A-F8D78994789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-Ranskan kerhon on kevyttä kielisuihkuttelua, jossa lapsi pääsee kuulemaan ja toistamaan ranskan kielen alkeita leikin ja tarinoiden kautta.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-Lapset tutustuvat kieleen pienten tehtävien ja kerronnan kautta.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alkaa tiistaina 8.9.26.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B73FCE-3234-4575-52FE-19343456AC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lIns="0" tIns="0" rIns="0" bIns="0" anchor="ctr"/>
          <a:lstStyle/>
          <a:p>
            <a:pPr lvl="0"/>
            <a:r>
              <a:rPr lang="fi-FI">
                <a:latin typeface="Calibri Light" pitchFamily="34"/>
              </a:rPr>
              <a:t>Palloilukerho</a:t>
            </a:r>
            <a:r>
              <a:rPr lang="fi-FI">
                <a:latin typeface="Calibri" pitchFamily="18"/>
              </a:rPr>
              <a:t> </a:t>
            </a:r>
            <a:r>
              <a:rPr lang="fi-FI">
                <a:latin typeface="Calibri Light" pitchFamily="34"/>
              </a:rPr>
              <a:t>Ti klo 14.30-14.45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782E3EF8-B10E-37BE-6941-F6E83CAE15AF}"/>
              </a:ext>
            </a:extLst>
          </p:cNvPr>
          <p:cNvSpPr txBox="1"/>
          <p:nvPr/>
        </p:nvSpPr>
        <p:spPr>
          <a:xfrm>
            <a:off x="626760" y="1947960"/>
            <a:ext cx="11109240" cy="30200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-Kerhossa tutustumme eri palloilulajeihin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-Kerho toteutetaan liikuntasalissa tai vaihtoehtoisesti ulkona, riippuen mikä laji on kyseessä.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-Lapsella on hyvä olla mukana palloiluun sopivat liikuntavarusteet sekä oma juomapullo.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1001"/>
              </a:spcBef>
              <a:spcAft>
                <a:spcPts val="1417"/>
              </a:spcAft>
              <a:buNone/>
              <a:tabLst/>
            </a:pPr>
            <a:r>
              <a:rPr lang="fi-FI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 Light" pitchFamily="34"/>
                <a:ea typeface="Microsoft YaHei" pitchFamily="2"/>
                <a:cs typeface="Arial" pitchFamily="2"/>
              </a:rPr>
              <a:t>-Kerho alkaa tiistaina 8.9.26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atu- ja rentoutuskerho k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B844D8-16DB-ECD1-DCE6-5A7E30783A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Kirjastokerho Ti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1811C1-6AF9-DD11-E3EF-8937C82101B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luetaan ja tutustutaan erilaisiin kirjoihin ja tarinoihin, kerhossa kuunnellaan myös äänisatuja.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saa myös halutessaan piirtää ja värittää värityskuvia sekä tehdä hamahelmitöitä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toteutetaan koulun kirjastossa.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-Teemme retken myös Tapanilan kirjastoon kerhokauden aikana.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alkaa tiistaina 8.9.25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62BAE3-5654-3885-5A7A-9DC1C1C1C0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Ulkoilu Ti klo. 14.30-15.45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DD9C17-1925-480E-06DC-728DDD93352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-Joka päivä lapsella on mahdollisuus valita myös ulkoilu iltapäivän ajaksi.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-Ulkoilemme koulun piha-alueella.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-Ulkoilijalla tulee olla säänmukainen ulkoiluvarustus</a:t>
            </a:r>
            <a:r>
              <a:rPr lang="fi-FI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skartelu- ja taidekerhot to klo. 15.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2909EE-ACA3-D0B0-2559-87FB88EF54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Kokkikerho Ke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EF34E5-A4CB-DC44-CCF7-80E44DF728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opetellaan kokkailua, leipomista, tiskaamista, reseptien kirjoittamista sekä lukua, jätteiden lajittelua yms.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valmistamme yksinkertaisista ja helpoista resepteistä suolaisia ja makeita syötäviä joka toinen kerta.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tutustumme myös eri maiden ruokakulttuureihin.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toteutetaan koulun kotitalousluokassa.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alkaa keskiviikkona 9.9.25</a:t>
            </a:r>
          </a:p>
          <a:p>
            <a:pPr lvl="0">
              <a:spcBef>
                <a:spcPts val="1001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Liikkakerho to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16FE98-5065-6E23-180B-33D2DF9B871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 Lelu- ja lautapelikerho Ke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9611FB-107C-B52F-5DE6-E8BE8AE4366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8080" y="1861560"/>
            <a:ext cx="10515240" cy="4350960"/>
          </a:xfrm>
        </p:spPr>
        <p:txBody>
          <a:bodyPr/>
          <a:lstStyle/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lapsella saa olla mukana oma lelu tai peli, minkä hän voi halutessaan esitellä muille lapsille.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-Kerhossa lapset saavat pelata ja tutustua erilaisiin lauta sekä korttipeleihin.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-Lapsen ei tarvitse tuoda omia pelejä tai leluja mukana. Kerholta löytyy paljon erilaisia lautapelejä sekä leluja.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-Lapsen omat lelut ja pelit ovat aina vanhempien vastuulla.</a:t>
            </a:r>
          </a:p>
          <a:p>
            <a:pPr lvl="0">
              <a:spcBef>
                <a:spcPts val="1001"/>
              </a:spcBef>
              <a:buNone/>
            </a:pPr>
            <a:r>
              <a:rPr lang="fi-FI">
                <a:latin typeface="Calibri Light" pitchFamily="34"/>
              </a:rPr>
              <a:t>-Kerho keskiviikkona 9.9.26</a:t>
            </a:r>
          </a:p>
          <a:p>
            <a:pPr lvl="0">
              <a:spcBef>
                <a:spcPts val="1001"/>
              </a:spcBef>
              <a:buNone/>
            </a:pPr>
            <a:endParaRPr lang="fi-FI"/>
          </a:p>
          <a:p>
            <a:pPr lvl="0">
              <a:spcBef>
                <a:spcPts val="1001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et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708</Words>
  <Application>Microsoft Macintosh PowerPoint</Application>
  <PresentationFormat>Laajakuva</PresentationFormat>
  <Paragraphs>89</Paragraphs>
  <Slides>15</Slides>
  <Notes>15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2" baseType="lpstr">
      <vt:lpstr>ff0</vt:lpstr>
      <vt:lpstr>StarSymbol</vt:lpstr>
      <vt:lpstr>Arial</vt:lpstr>
      <vt:lpstr>Calibri</vt:lpstr>
      <vt:lpstr>Calibri Light</vt:lpstr>
      <vt:lpstr>Times New Roman</vt:lpstr>
      <vt:lpstr>Oletus</vt:lpstr>
      <vt:lpstr>Liikkakerho ma klo 14.30-15.45</vt:lpstr>
      <vt:lpstr>Taide- ja Askartelukerho Ma klo 14.30-15.45</vt:lpstr>
      <vt:lpstr>Ulkoilu Ma klo. 14.30-15.45 koulun pihalla</vt:lpstr>
      <vt:lpstr>Ranskan kerho Ti klo. 14.30-15.45</vt:lpstr>
      <vt:lpstr>Palloilukerho Ti klo 14.30-14.45</vt:lpstr>
      <vt:lpstr>Kirjastokerho Ti klo. 14.30-15.45</vt:lpstr>
      <vt:lpstr>Ulkoilu Ti klo. 14.30-15.45 koulun pihalla</vt:lpstr>
      <vt:lpstr>Kokkikerho Ke klo. 14.30-15.45</vt:lpstr>
      <vt:lpstr> Lelu- ja lautapelikerho Ke klo. 14.30-15.45</vt:lpstr>
      <vt:lpstr>Ulkoilu ke klo. 14.30-15.45 koulun pihalla</vt:lpstr>
      <vt:lpstr>Retkipäivä to klo. 14.30-15.45</vt:lpstr>
      <vt:lpstr>Italian kerho pe klo. 14.30-15.45</vt:lpstr>
      <vt:lpstr>Musakerho pe klo. 14.30-15.45</vt:lpstr>
      <vt:lpstr>Temppukerho Pe klo. 14.30-15.45</vt:lpstr>
      <vt:lpstr>Ulkoilu pe klo. 14.30-15.45 koulun pihalla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Riia Luoma</cp:lastModifiedBy>
  <cp:revision>85</cp:revision>
  <dcterms:modified xsi:type="dcterms:W3CDTF">2026-08-28T09:27:49Z</dcterms:modified>
</cp:coreProperties>
</file>